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3" r:id="rId4"/>
  </p:sldMasterIdLst>
  <p:notesMasterIdLst>
    <p:notesMasterId r:id="rId32"/>
  </p:notesMasterIdLst>
  <p:handoutMasterIdLst>
    <p:handoutMasterId r:id="rId33"/>
  </p:handoutMasterIdLst>
  <p:sldIdLst>
    <p:sldId id="4072" r:id="rId5"/>
    <p:sldId id="4066" r:id="rId6"/>
    <p:sldId id="4096" r:id="rId7"/>
    <p:sldId id="4097" r:id="rId8"/>
    <p:sldId id="4098" r:id="rId9"/>
    <p:sldId id="4199" r:id="rId10"/>
    <p:sldId id="4100" r:id="rId11"/>
    <p:sldId id="4157" r:id="rId12"/>
    <p:sldId id="4158" r:id="rId13"/>
    <p:sldId id="4215" r:id="rId14"/>
    <p:sldId id="4159" r:id="rId15"/>
    <p:sldId id="4200" r:id="rId16"/>
    <p:sldId id="4161" r:id="rId17"/>
    <p:sldId id="4175" r:id="rId18"/>
    <p:sldId id="4204" r:id="rId19"/>
    <p:sldId id="4176" r:id="rId20"/>
    <p:sldId id="4165" r:id="rId21"/>
    <p:sldId id="4203" r:id="rId22"/>
    <p:sldId id="4211" r:id="rId23"/>
    <p:sldId id="4201" r:id="rId24"/>
    <p:sldId id="4212" r:id="rId25"/>
    <p:sldId id="4217" r:id="rId26"/>
    <p:sldId id="4213" r:id="rId27"/>
    <p:sldId id="4214" r:id="rId28"/>
    <p:sldId id="4173" r:id="rId29"/>
    <p:sldId id="4174" r:id="rId30"/>
    <p:sldId id="4218" r:id="rId31"/>
  </p:sldIdLst>
  <p:sldSz cx="12192000" cy="6858000"/>
  <p:notesSz cx="6858000" cy="9144000"/>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521415D9-36F7-43E2-AB2F-B90AF26B5E84}">
      <p14:sectionLst xmlns:p14="http://schemas.microsoft.com/office/powerpoint/2010/main">
        <p14:section name="当日ワークショップ" id="{60344329-847E-814D-915D-9CF07C568BD4}">
          <p14:sldIdLst>
            <p14:sldId id="4072"/>
            <p14:sldId id="4066"/>
            <p14:sldId id="4096"/>
            <p14:sldId id="4097"/>
            <p14:sldId id="4098"/>
            <p14:sldId id="4199"/>
            <p14:sldId id="4100"/>
            <p14:sldId id="4157"/>
            <p14:sldId id="4158"/>
            <p14:sldId id="4215"/>
            <p14:sldId id="4159"/>
            <p14:sldId id="4200"/>
            <p14:sldId id="4161"/>
            <p14:sldId id="4175"/>
            <p14:sldId id="4204"/>
            <p14:sldId id="4176"/>
            <p14:sldId id="4165"/>
            <p14:sldId id="4203"/>
            <p14:sldId id="4211"/>
            <p14:sldId id="4201"/>
            <p14:sldId id="4212"/>
            <p14:sldId id="4217"/>
            <p14:sldId id="4213"/>
            <p14:sldId id="4214"/>
            <p14:sldId id="4173"/>
            <p14:sldId id="4174"/>
            <p14:sldId id="421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000"/>
    <a:srgbClr val="FEE598"/>
    <a:srgbClr val="FF8000"/>
    <a:srgbClr val="F2F2F2"/>
    <a:srgbClr val="DAF6FF"/>
    <a:srgbClr val="999999"/>
    <a:srgbClr val="85CC33"/>
    <a:srgbClr val="0063CC"/>
    <a:srgbClr val="8087A7"/>
    <a:srgbClr val="0017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583" autoAdjust="0"/>
    <p:restoredTop sz="85786" autoAdjust="0"/>
  </p:normalViewPr>
  <p:slideViewPr>
    <p:cSldViewPr snapToGrid="0">
      <p:cViewPr varScale="1">
        <p:scale>
          <a:sx n="121" d="100"/>
          <a:sy n="121" d="100"/>
        </p:scale>
        <p:origin x="678" y="114"/>
      </p:cViewPr>
      <p:guideLst/>
    </p:cSldViewPr>
  </p:slideViewPr>
  <p:notesTextViewPr>
    <p:cViewPr>
      <p:scale>
        <a:sx n="3" d="2"/>
        <a:sy n="3" d="2"/>
      </p:scale>
      <p:origin x="0" y="0"/>
    </p:cViewPr>
  </p:notesTextViewPr>
  <p:sorterViewPr>
    <p:cViewPr varScale="1">
      <p:scale>
        <a:sx n="67" d="100"/>
        <a:sy n="67" d="100"/>
      </p:scale>
      <p:origin x="0" y="0"/>
    </p:cViewPr>
  </p:sorterViewPr>
  <p:notesViewPr>
    <p:cSldViewPr snapToGrid="0">
      <p:cViewPr varScale="1">
        <p:scale>
          <a:sx n="97" d="100"/>
          <a:sy n="97" d="100"/>
        </p:scale>
        <p:origin x="3120" y="20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tsuda Tomoki (初田 知己)" userId="19eff71a-5215-4caa-bdbd-088fd813fa4d" providerId="ADAL" clId="{E131050C-7868-438E-BC7D-78C3DE843264}"/>
    <pc:docChg chg="modSld">
      <pc:chgData name="Hatsuda Tomoki (初田 知己)" userId="19eff71a-5215-4caa-bdbd-088fd813fa4d" providerId="ADAL" clId="{E131050C-7868-438E-BC7D-78C3DE843264}" dt="2024-06-18T06:48:19.912" v="40" actId="20577"/>
      <pc:docMkLst>
        <pc:docMk/>
      </pc:docMkLst>
      <pc:sldChg chg="modSp mod">
        <pc:chgData name="Hatsuda Tomoki (初田 知己)" userId="19eff71a-5215-4caa-bdbd-088fd813fa4d" providerId="ADAL" clId="{E131050C-7868-438E-BC7D-78C3DE843264}" dt="2024-06-18T06:48:19.912" v="40" actId="20577"/>
        <pc:sldMkLst>
          <pc:docMk/>
          <pc:sldMk cId="128425016" sldId="4165"/>
        </pc:sldMkLst>
        <pc:spChg chg="mod">
          <ac:chgData name="Hatsuda Tomoki (初田 知己)" userId="19eff71a-5215-4caa-bdbd-088fd813fa4d" providerId="ADAL" clId="{E131050C-7868-438E-BC7D-78C3DE843264}" dt="2024-06-17T11:00:32.985" v="2" actId="20577"/>
          <ac:spMkLst>
            <pc:docMk/>
            <pc:sldMk cId="128425016" sldId="4165"/>
            <ac:spMk id="80" creationId="{E41D9DE6-98A1-AEAB-6B22-20EF6E37AFE7}"/>
          </ac:spMkLst>
        </pc:spChg>
        <pc:spChg chg="mod">
          <ac:chgData name="Hatsuda Tomoki (初田 知己)" userId="19eff71a-5215-4caa-bdbd-088fd813fa4d" providerId="ADAL" clId="{E131050C-7868-438E-BC7D-78C3DE843264}" dt="2024-06-18T06:46:35.904" v="29" actId="255"/>
          <ac:spMkLst>
            <pc:docMk/>
            <pc:sldMk cId="128425016" sldId="4165"/>
            <ac:spMk id="90" creationId="{6B0EABC6-1B22-3CA0-6108-E1E2BDB754EB}"/>
          </ac:spMkLst>
        </pc:spChg>
        <pc:spChg chg="mod">
          <ac:chgData name="Hatsuda Tomoki (初田 知己)" userId="19eff71a-5215-4caa-bdbd-088fd813fa4d" providerId="ADAL" clId="{E131050C-7868-438E-BC7D-78C3DE843264}" dt="2024-06-18T06:48:19.912" v="40" actId="20577"/>
          <ac:spMkLst>
            <pc:docMk/>
            <pc:sldMk cId="128425016" sldId="4165"/>
            <ac:spMk id="97" creationId="{C869B1F3-3CF0-4ED4-D995-73E7F42A7B2D}"/>
          </ac:spMkLst>
        </pc:spChg>
        <pc:spChg chg="mod">
          <ac:chgData name="Hatsuda Tomoki (初田 知己)" userId="19eff71a-5215-4caa-bdbd-088fd813fa4d" providerId="ADAL" clId="{E131050C-7868-438E-BC7D-78C3DE843264}" dt="2024-06-17T11:03:35.763" v="7" actId="14100"/>
          <ac:spMkLst>
            <pc:docMk/>
            <pc:sldMk cId="128425016" sldId="4165"/>
            <ac:spMk id="104" creationId="{F15F8837-9F5A-E5D3-79FE-8F704ADF7D1D}"/>
          </ac:spMkLst>
        </pc:spChg>
        <pc:spChg chg="mod">
          <ac:chgData name="Hatsuda Tomoki (初田 知己)" userId="19eff71a-5215-4caa-bdbd-088fd813fa4d" providerId="ADAL" clId="{E131050C-7868-438E-BC7D-78C3DE843264}" dt="2024-06-17T11:02:10.129" v="4" actId="20577"/>
          <ac:spMkLst>
            <pc:docMk/>
            <pc:sldMk cId="128425016" sldId="4165"/>
            <ac:spMk id="159" creationId="{2325AF19-AE7E-CDB3-4C3D-8AEE37565B42}"/>
          </ac:spMkLst>
        </pc:spChg>
      </pc:sldChg>
      <pc:sldChg chg="modSp mod">
        <pc:chgData name="Hatsuda Tomoki (初田 知己)" userId="19eff71a-5215-4caa-bdbd-088fd813fa4d" providerId="ADAL" clId="{E131050C-7868-438E-BC7D-78C3DE843264}" dt="2024-06-17T11:04:16.226" v="10" actId="20577"/>
        <pc:sldMkLst>
          <pc:docMk/>
          <pc:sldMk cId="2506987622" sldId="4203"/>
        </pc:sldMkLst>
        <pc:spChg chg="mod">
          <ac:chgData name="Hatsuda Tomoki (初田 知己)" userId="19eff71a-5215-4caa-bdbd-088fd813fa4d" providerId="ADAL" clId="{E131050C-7868-438E-BC7D-78C3DE843264}" dt="2024-06-17T11:04:16.226" v="10" actId="20577"/>
          <ac:spMkLst>
            <pc:docMk/>
            <pc:sldMk cId="2506987622" sldId="4203"/>
            <ac:spMk id="18" creationId="{C7273B80-5DFB-C1E5-00B6-30ECB9CA604E}"/>
          </ac:spMkLst>
        </pc:spChg>
      </pc:sldChg>
    </pc:docChg>
  </pc:docChgLst>
  <pc:docChgLst>
    <pc:chgData name="Hatsuda Tomoki (初田 知己)" userId="19eff71a-5215-4caa-bdbd-088fd813fa4d" providerId="ADAL" clId="{5958D142-4CA7-4D11-8351-5CE53052B8E3}"/>
    <pc:docChg chg="modSld">
      <pc:chgData name="Hatsuda Tomoki (初田 知己)" userId="19eff71a-5215-4caa-bdbd-088fd813fa4d" providerId="ADAL" clId="{5958D142-4CA7-4D11-8351-5CE53052B8E3}" dt="2024-05-21T05:37:20.693" v="5" actId="6549"/>
      <pc:docMkLst>
        <pc:docMk/>
      </pc:docMkLst>
      <pc:sldChg chg="modNotesTx">
        <pc:chgData name="Hatsuda Tomoki (初田 知己)" userId="19eff71a-5215-4caa-bdbd-088fd813fa4d" providerId="ADAL" clId="{5958D142-4CA7-4D11-8351-5CE53052B8E3}" dt="2024-05-21T05:33:22.703" v="1" actId="20577"/>
        <pc:sldMkLst>
          <pc:docMk/>
          <pc:sldMk cId="1355773058" sldId="4096"/>
        </pc:sldMkLst>
      </pc:sldChg>
      <pc:sldChg chg="modNotesTx">
        <pc:chgData name="Hatsuda Tomoki (初田 知己)" userId="19eff71a-5215-4caa-bdbd-088fd813fa4d" providerId="ADAL" clId="{5958D142-4CA7-4D11-8351-5CE53052B8E3}" dt="2024-05-21T05:35:18.570" v="3"/>
        <pc:sldMkLst>
          <pc:docMk/>
          <pc:sldMk cId="4276072365" sldId="4100"/>
        </pc:sldMkLst>
      </pc:sldChg>
      <pc:sldChg chg="modNotesTx">
        <pc:chgData name="Hatsuda Tomoki (初田 知己)" userId="19eff71a-5215-4caa-bdbd-088fd813fa4d" providerId="ADAL" clId="{5958D142-4CA7-4D11-8351-5CE53052B8E3}" dt="2024-05-21T05:37:20.693" v="5" actId="6549"/>
        <pc:sldMkLst>
          <pc:docMk/>
          <pc:sldMk cId="3823353246" sldId="4158"/>
        </pc:sldMkLst>
      </pc:sldChg>
      <pc:sldChg chg="modNotesTx">
        <pc:chgData name="Hatsuda Tomoki (初田 知己)" userId="19eff71a-5215-4caa-bdbd-088fd813fa4d" providerId="ADAL" clId="{5958D142-4CA7-4D11-8351-5CE53052B8E3}" dt="2024-05-21T05:37:10.191" v="4"/>
        <pc:sldMkLst>
          <pc:docMk/>
          <pc:sldMk cId="3371842075" sldId="4215"/>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8FF40BE-E200-34E6-6279-136A675D420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JP"/>
          </a:p>
        </p:txBody>
      </p:sp>
      <p:sp>
        <p:nvSpPr>
          <p:cNvPr id="3" name="Date Placeholder 2">
            <a:extLst>
              <a:ext uri="{FF2B5EF4-FFF2-40B4-BE49-F238E27FC236}">
                <a16:creationId xmlns:a16="http://schemas.microsoft.com/office/drawing/2014/main" id="{0EA1D9D5-51A2-F4A6-5A78-C15CBEEA99D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B6A5128-A9D6-403C-8CEE-EE2BC319264C}" type="datetimeyyyy">
              <a:rPr lang="en-US" altLang="ja-JP" smtClean="0"/>
              <a:t>2024</a:t>
            </a:fld>
            <a:endParaRPr lang="en-JP"/>
          </a:p>
        </p:txBody>
      </p:sp>
      <p:sp>
        <p:nvSpPr>
          <p:cNvPr id="4" name="Footer Placeholder 3">
            <a:extLst>
              <a:ext uri="{FF2B5EF4-FFF2-40B4-BE49-F238E27FC236}">
                <a16:creationId xmlns:a16="http://schemas.microsoft.com/office/drawing/2014/main" id="{3461EC97-337C-3A71-8D37-988BDDAFA31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JP"/>
          </a:p>
        </p:txBody>
      </p:sp>
      <p:sp>
        <p:nvSpPr>
          <p:cNvPr id="5" name="Slide Number Placeholder 4">
            <a:extLst>
              <a:ext uri="{FF2B5EF4-FFF2-40B4-BE49-F238E27FC236}">
                <a16:creationId xmlns:a16="http://schemas.microsoft.com/office/drawing/2014/main" id="{55D9E861-0DDA-C08F-774D-786AA2DC5E1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0521092-6C4B-E445-AAEF-6FEEBDE98C2D}" type="slidenum">
              <a:rPr lang="en-JP" smtClean="0"/>
              <a:t>‹#›</a:t>
            </a:fld>
            <a:endParaRPr lang="en-JP"/>
          </a:p>
        </p:txBody>
      </p:sp>
    </p:spTree>
    <p:extLst>
      <p:ext uri="{BB962C8B-B14F-4D97-AF65-F5344CB8AC3E}">
        <p14:creationId xmlns:p14="http://schemas.microsoft.com/office/powerpoint/2010/main" val="8088832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82E5A6-C0EC-44AA-996C-AFB9EAB62591}" type="datetimeyyyy">
              <a:rPr kumimoji="1" lang="en-US" altLang="ja-JP" smtClean="0"/>
              <a:t>2024</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9ECE0D-2A4C-4C62-81DB-E49F5A010069}" type="slidenum">
              <a:rPr kumimoji="1" lang="ja-JP" altLang="en-US" smtClean="0"/>
              <a:t>‹#›</a:t>
            </a:fld>
            <a:endParaRPr kumimoji="1" lang="ja-JP" altLang="en-US"/>
          </a:p>
        </p:txBody>
      </p:sp>
    </p:spTree>
    <p:extLst>
      <p:ext uri="{BB962C8B-B14F-4D97-AF65-F5344CB8AC3E}">
        <p14:creationId xmlns:p14="http://schemas.microsoft.com/office/powerpoint/2010/main" val="4103625045"/>
      </p:ext>
    </p:extLst>
  </p:cSld>
  <p:clrMap bg1="lt1" tx1="dk1" bg2="lt2" tx2="dk2" accent1="accent1" accent2="accent2" accent3="accent3" accent4="accent4" accent5="accent5" accent6="accent6" hlink="hlink" folHlink="folHlink"/>
  <p:hf hd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800">
                <a:effectLst/>
                <a:ea typeface="Yu Gothic" panose="020B0400000000000000" pitchFamily="34" charset="-128"/>
                <a:cs typeface="Yu Gothic" panose="020B0400000000000000" pitchFamily="34" charset="-128"/>
              </a:rPr>
              <a:t>こんにちは！今日は</a:t>
            </a:r>
            <a:r>
              <a:rPr lang="en-US" altLang="ja-JP" sz="1800" dirty="0">
                <a:effectLst/>
                <a:ea typeface="Yu Gothic" panose="020B0400000000000000" pitchFamily="34" charset="-128"/>
                <a:cs typeface="Yu Gothic" panose="020B0400000000000000" pitchFamily="34" charset="-128"/>
              </a:rPr>
              <a:t>Gemba Roundtable</a:t>
            </a:r>
            <a:r>
              <a:rPr lang="ja-JP" altLang="ja-JP" sz="1800">
                <a:effectLst/>
                <a:ea typeface="Yu Gothic" panose="020B0400000000000000" pitchFamily="34" charset="-128"/>
                <a:cs typeface="Yu Gothic" panose="020B0400000000000000" pitchFamily="34" charset="-128"/>
              </a:rPr>
              <a:t>の議論当日です！事前ブリーフィングで自己紹介しましたが、私は</a:t>
            </a:r>
            <a:r>
              <a:rPr lang="en-US" altLang="ja-JP" sz="1800" dirty="0">
                <a:effectLst/>
                <a:ea typeface="Yu Gothic" panose="020B0400000000000000" pitchFamily="34" charset="-128"/>
                <a:cs typeface="Yu Gothic" panose="020B0400000000000000" pitchFamily="34" charset="-128"/>
              </a:rPr>
              <a:t>(</a:t>
            </a:r>
            <a:r>
              <a:rPr lang="ja-JP" altLang="ja-JP" sz="1800">
                <a:effectLst/>
                <a:ea typeface="Yu Gothic" panose="020B0400000000000000" pitchFamily="34" charset="-128"/>
                <a:cs typeface="Yu Gothic" panose="020B0400000000000000" pitchFamily="34" charset="-128"/>
              </a:rPr>
              <a:t>ファシリテーターのニックネーム</a:t>
            </a:r>
            <a:r>
              <a:rPr lang="en-US" altLang="ja-JP" sz="1800" dirty="0">
                <a:effectLst/>
                <a:ea typeface="Yu Gothic" panose="020B0400000000000000" pitchFamily="34" charset="-128"/>
                <a:cs typeface="Yu Gothic" panose="020B0400000000000000" pitchFamily="34" charset="-128"/>
              </a:rPr>
              <a:t>)</a:t>
            </a:r>
            <a:r>
              <a:rPr lang="ja-JP" altLang="ja-JP" sz="1800">
                <a:effectLst/>
                <a:ea typeface="Yu Gothic" panose="020B0400000000000000" pitchFamily="34" charset="-128"/>
                <a:cs typeface="Yu Gothic" panose="020B0400000000000000" pitchFamily="34" charset="-128"/>
              </a:rPr>
              <a:t>です！今日は</a:t>
            </a:r>
            <a:r>
              <a:rPr lang="en-US" altLang="ja-JP" sz="1800" dirty="0">
                <a:effectLst/>
                <a:ea typeface="Yu Gothic" panose="020B0400000000000000" pitchFamily="34" charset="-128"/>
                <a:cs typeface="Yu Gothic" panose="020B0400000000000000" pitchFamily="34" charset="-128"/>
              </a:rPr>
              <a:t>2</a:t>
            </a:r>
            <a:r>
              <a:rPr lang="ja-JP" altLang="ja-JP" sz="1800">
                <a:effectLst/>
                <a:ea typeface="Yu Gothic" panose="020B0400000000000000" pitchFamily="34" charset="-128"/>
                <a:cs typeface="Yu Gothic" panose="020B0400000000000000" pitchFamily="34" charset="-128"/>
              </a:rPr>
              <a:t>時間半、よろしくお願いします！</a:t>
            </a:r>
            <a:r>
              <a:rPr lang="ja-JP" altLang="ja-JP">
                <a:effectLst/>
              </a:rPr>
              <a:t> </a:t>
            </a:r>
            <a:endParaRPr kumimoji="1" lang="ja-JP" altLang="en-US"/>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1</a:t>
            </a:fld>
            <a:endParaRPr kumimoji="1" lang="ja-JP" altLang="en-US"/>
          </a:p>
        </p:txBody>
      </p:sp>
    </p:spTree>
    <p:extLst>
      <p:ext uri="{BB962C8B-B14F-4D97-AF65-F5344CB8AC3E}">
        <p14:creationId xmlns:p14="http://schemas.microsoft.com/office/powerpoint/2010/main" val="25233704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800" dirty="0">
                <a:effectLst/>
                <a:latin typeface="+mn-ea"/>
                <a:ea typeface="+mn-ea"/>
                <a:cs typeface="Yu Gothic" panose="020B0400000000000000" pitchFamily="34" charset="-128"/>
              </a:rPr>
              <a:t>5</a:t>
            </a:r>
            <a:r>
              <a:rPr lang="ja-JP" altLang="ja-JP" sz="1800" dirty="0">
                <a:effectLst/>
                <a:latin typeface="+mn-ea"/>
                <a:ea typeface="+mn-ea"/>
                <a:cs typeface="Yu Gothic" panose="020B0400000000000000" pitchFamily="34" charset="-128"/>
              </a:rPr>
              <a:t>つの家族をおさらいすると、高齢単身家族、同性パートナー家族、ビジネスケアラー家族、多国籍家族、共同育児家族　の</a:t>
            </a:r>
            <a:r>
              <a:rPr lang="en-US" altLang="ja-JP" sz="1800" dirty="0">
                <a:effectLst/>
                <a:latin typeface="+mn-ea"/>
                <a:ea typeface="+mn-ea"/>
                <a:cs typeface="Yu Gothic" panose="020B0400000000000000" pitchFamily="34" charset="-128"/>
              </a:rPr>
              <a:t>5</a:t>
            </a:r>
            <a:r>
              <a:rPr lang="ja-JP" altLang="ja-JP" sz="1800" dirty="0">
                <a:effectLst/>
                <a:latin typeface="+mn-ea"/>
                <a:ea typeface="+mn-ea"/>
                <a:cs typeface="Yu Gothic" panose="020B0400000000000000" pitchFamily="34" charset="-128"/>
              </a:rPr>
              <a:t>つです。</a:t>
            </a:r>
            <a:endParaRPr lang="ja-JP" altLang="ja-JP" sz="1800" dirty="0">
              <a:effectLst/>
              <a:latin typeface="+mn-ea"/>
              <a:ea typeface="+mn-ea"/>
              <a:cs typeface="游明朝" panose="02020400000000000000" pitchFamily="18" charset="-128"/>
            </a:endParaRPr>
          </a:p>
          <a:p>
            <a:endParaRPr kumimoji="1" lang="ja-JP" altLang="en-US" dirty="0"/>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10</a:t>
            </a:fld>
            <a:endParaRPr kumimoji="1" lang="ja-JP" altLang="en-US"/>
          </a:p>
        </p:txBody>
      </p:sp>
    </p:spTree>
    <p:extLst>
      <p:ext uri="{BB962C8B-B14F-4D97-AF65-F5344CB8AC3E}">
        <p14:creationId xmlns:p14="http://schemas.microsoft.com/office/powerpoint/2010/main" val="1539946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lnSpc>
                <a:spcPct val="115000"/>
              </a:lnSpc>
            </a:pP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最初は、個人ワークです。</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1</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つの家族について、本人が感じる課題と、周囲が感じる課題を書き出しましょう。その際、本人が感じる課題は黄色の付箋、周囲が感じる課題を水色の付箋で分けてください。</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en-US" altLang="ja-JP" sz="1800" dirty="0">
                <a:effectLst/>
                <a:latin typeface="Yu Gothic" panose="020B0400000000000000" pitchFamily="34" charset="-128"/>
                <a:ea typeface="游明朝" panose="02020400000000000000" pitchFamily="18" charset="-128"/>
                <a:cs typeface="Yu Gothic" panose="020B0400000000000000" pitchFamily="34" charset="-128"/>
              </a:rPr>
              <a:t> </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en-US" altLang="ja-JP" sz="1800" dirty="0">
                <a:effectLst/>
                <a:latin typeface="Yu Gothic" panose="020B0400000000000000" pitchFamily="34" charset="-128"/>
                <a:ea typeface="游明朝" panose="02020400000000000000" pitchFamily="18" charset="-128"/>
                <a:cs typeface="Yu Gothic" panose="020B0400000000000000" pitchFamily="34" charset="-128"/>
              </a:rPr>
              <a:t>1</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家族について</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3</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分で書き出し、その後ボードに貼りにいきます。</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この「書き出して、貼りに行く」セットをそれぞれの家族について繰り返すので、全部で</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5</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回書いて、貼りに行くことになります。</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グループ</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A</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の方は高齢単身家族から、グループ</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B</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の方はビジネスケアラー家族から、グループ</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C</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の方は共同育児家族からスタートしてください。</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最後には、すべてのグループがすべての家族について貼り出した形になります。</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en-US" altLang="ja-JP" sz="1800" dirty="0">
                <a:effectLst/>
                <a:latin typeface="Yu Gothic" panose="020B0400000000000000" pitchFamily="34" charset="-128"/>
                <a:ea typeface="游明朝" panose="02020400000000000000" pitchFamily="18" charset="-128"/>
                <a:cs typeface="Yu Gothic" panose="020B0400000000000000" pitchFamily="34" charset="-128"/>
              </a:rPr>
              <a:t> </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それでは、</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3</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分計るのでスタートしましょう！</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（各自書き出す）</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そろそろ</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2</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分半になるので、書いたものをボードに貼りに行ってください。</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（貼り終わる）</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それでは、次の家族の形に移ってください。</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r>
              <a:rPr lang="ja-JP" altLang="ja-JP" sz="1800" dirty="0">
                <a:effectLst/>
                <a:ea typeface="Yu Gothic" panose="020B0400000000000000" pitchFamily="34" charset="-128"/>
                <a:cs typeface="Yu Gothic" panose="020B0400000000000000" pitchFamily="34" charset="-128"/>
              </a:rPr>
              <a:t>（→ </a:t>
            </a:r>
            <a:r>
              <a:rPr lang="en-US" altLang="ja-JP" sz="1800" dirty="0">
                <a:effectLst/>
                <a:ea typeface="Yu Gothic" panose="020B0400000000000000" pitchFamily="34" charset="-128"/>
                <a:cs typeface="Yu Gothic" panose="020B0400000000000000" pitchFamily="34" charset="-128"/>
              </a:rPr>
              <a:t>5</a:t>
            </a:r>
            <a:r>
              <a:rPr lang="ja-JP" altLang="ja-JP" sz="1800" dirty="0">
                <a:effectLst/>
                <a:ea typeface="Yu Gothic" panose="020B0400000000000000" pitchFamily="34" charset="-128"/>
                <a:cs typeface="Yu Gothic" panose="020B0400000000000000" pitchFamily="34" charset="-128"/>
              </a:rPr>
              <a:t>回繰り返す）</a:t>
            </a:r>
            <a:r>
              <a:rPr lang="ja-JP" altLang="ja-JP" dirty="0">
                <a:effectLst/>
              </a:rPr>
              <a:t> </a:t>
            </a:r>
            <a:endParaRPr kumimoji="1" lang="ja-JP" altLang="en-US" dirty="0"/>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11</a:t>
            </a:fld>
            <a:endParaRPr kumimoji="1" lang="ja-JP" altLang="en-US"/>
          </a:p>
        </p:txBody>
      </p:sp>
    </p:spTree>
    <p:extLst>
      <p:ext uri="{BB962C8B-B14F-4D97-AF65-F5344CB8AC3E}">
        <p14:creationId xmlns:p14="http://schemas.microsoft.com/office/powerpoint/2010/main" val="27627216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おつかれさまでした！</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5</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家族分集中して書き出しましたね。それでは今度は、グループでボードを見て回りましょう。</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1</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つの家族について、グループで話しながら</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4</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分間見ていきます。</a:t>
            </a:r>
            <a:r>
              <a:rPr lang="ja-JP" altLang="ja-JP" sz="1800" dirty="0">
                <a:effectLst/>
                <a:ea typeface="游ゴシック" panose="020B0400000000000000" pitchFamily="50" charset="-128"/>
                <a:cs typeface="游ゴシック" panose="020B0400000000000000" pitchFamily="50" charset="-128"/>
              </a:rPr>
              <a:t>最終的に各グループで</a:t>
            </a:r>
            <a:r>
              <a:rPr lang="en-US" altLang="ja-JP" sz="1800" dirty="0">
                <a:effectLst/>
                <a:ea typeface="游ゴシック" panose="020B0400000000000000" pitchFamily="50" charset="-128"/>
                <a:cs typeface="游ゴシック" panose="020B0400000000000000" pitchFamily="50" charset="-128"/>
              </a:rPr>
              <a:t>1</a:t>
            </a:r>
            <a:r>
              <a:rPr lang="ja-JP" altLang="ja-JP" sz="1800" dirty="0">
                <a:effectLst/>
                <a:ea typeface="游ゴシック" panose="020B0400000000000000" pitchFamily="50" charset="-128"/>
                <a:cs typeface="游ゴシック" panose="020B0400000000000000" pitchFamily="50" charset="-128"/>
              </a:rPr>
              <a:t>つの家族を選んでいただきます。</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グループで気になったものに星印を書き入れたりしてみてください。</a:t>
            </a:r>
            <a:endParaRPr lang="en-US" altLang="ja-JP" sz="1800" dirty="0">
              <a:effectLst/>
              <a:latin typeface="游明朝" panose="02020400000000000000" pitchFamily="18" charset="-128"/>
              <a:ea typeface="Yu Gothic" panose="020B0400000000000000" pitchFamily="34" charset="-128"/>
              <a:cs typeface="Yu Gothic" panose="020B0400000000000000" pitchFamily="34"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800" dirty="0">
              <a:effectLst/>
              <a:latin typeface="游明朝" panose="02020400000000000000" pitchFamily="18" charset="-128"/>
              <a:ea typeface="Yu Gothic" panose="020B0400000000000000" pitchFamily="34" charset="-128"/>
              <a:cs typeface="游明朝" panose="02020400000000000000" pitchFamily="18" charset="-128"/>
            </a:endParaRPr>
          </a:p>
          <a:p>
            <a:pPr algn="just">
              <a:lnSpc>
                <a:spcPct val="115000"/>
              </a:lnSpc>
            </a:pP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それでは、最初の家族からスタートしましょう！</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4</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分間スタートです。</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（グループでボードを見ながら話す）</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en-US" altLang="ja-JP" sz="1800" dirty="0">
                <a:effectLst/>
                <a:latin typeface="Yu Gothic" panose="020B0400000000000000" pitchFamily="34" charset="-128"/>
                <a:ea typeface="游明朝" panose="02020400000000000000" pitchFamily="18" charset="-128"/>
                <a:cs typeface="Yu Gothic" panose="020B0400000000000000" pitchFamily="34" charset="-128"/>
              </a:rPr>
              <a:t>4</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分経ちましたので、次のボードに移動してください。</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 5</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回繰り返す）</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r>
              <a:rPr lang="ja-JP" altLang="ja-JP" sz="1800" dirty="0">
                <a:effectLst/>
                <a:ea typeface="Yu Gothic" panose="020B0400000000000000" pitchFamily="34" charset="-128"/>
                <a:cs typeface="Yu Gothic" panose="020B0400000000000000" pitchFamily="34" charset="-128"/>
              </a:rPr>
              <a:t>おつかれさまでした！！</a:t>
            </a:r>
            <a:r>
              <a:rPr lang="en-US" altLang="ja-JP" sz="1800" dirty="0">
                <a:effectLst/>
                <a:ea typeface="Yu Gothic" panose="020B0400000000000000" pitchFamily="34" charset="-128"/>
                <a:cs typeface="Yu Gothic" panose="020B0400000000000000" pitchFamily="34" charset="-128"/>
              </a:rPr>
              <a:t>5</a:t>
            </a:r>
            <a:r>
              <a:rPr lang="ja-JP" altLang="ja-JP" sz="1800" dirty="0">
                <a:effectLst/>
                <a:ea typeface="Yu Gothic" panose="020B0400000000000000" pitchFamily="34" charset="-128"/>
                <a:cs typeface="Yu Gothic" panose="020B0400000000000000" pitchFamily="34" charset="-128"/>
              </a:rPr>
              <a:t>つの家族の形全てについて、どんな課題が出てきそうか大枠がつかめたのではないかと思います。</a:t>
            </a:r>
            <a:r>
              <a:rPr lang="ja-JP" altLang="ja-JP" sz="2800" dirty="0">
                <a:effectLst/>
              </a:rPr>
              <a:t> </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12</a:t>
            </a:fld>
            <a:endParaRPr kumimoji="1" lang="ja-JP" altLang="en-US"/>
          </a:p>
        </p:txBody>
      </p:sp>
    </p:spTree>
    <p:extLst>
      <p:ext uri="{BB962C8B-B14F-4D97-AF65-F5344CB8AC3E}">
        <p14:creationId xmlns:p14="http://schemas.microsoft.com/office/powerpoint/2010/main" val="13324767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800" dirty="0">
                <a:effectLst/>
                <a:ea typeface="Yu Gothic" panose="020B0400000000000000" pitchFamily="34" charset="-128"/>
                <a:cs typeface="Yu Gothic" panose="020B0400000000000000" pitchFamily="34" charset="-128"/>
              </a:rPr>
              <a:t>次のワークでは、グループごとに</a:t>
            </a:r>
            <a:r>
              <a:rPr lang="en-US" altLang="ja-JP" sz="1800" dirty="0">
                <a:effectLst/>
                <a:ea typeface="Yu Gothic" panose="020B0400000000000000" pitchFamily="34" charset="-128"/>
                <a:cs typeface="Yu Gothic" panose="020B0400000000000000" pitchFamily="34" charset="-128"/>
              </a:rPr>
              <a:t>1</a:t>
            </a:r>
            <a:r>
              <a:rPr lang="ja-JP" altLang="ja-JP" sz="1800" dirty="0">
                <a:effectLst/>
                <a:ea typeface="Yu Gothic" panose="020B0400000000000000" pitchFamily="34" charset="-128"/>
                <a:cs typeface="Yu Gothic" panose="020B0400000000000000" pitchFamily="34" charset="-128"/>
              </a:rPr>
              <a:t>つの家族の形について考えます。なので、グループで相談して、どの家族の形にするか決めてください。お願いします！</a:t>
            </a:r>
            <a:r>
              <a:rPr lang="ja-JP" altLang="ja-JP" dirty="0">
                <a:effectLst/>
              </a:rPr>
              <a:t> </a:t>
            </a:r>
            <a:endParaRPr kumimoji="1" lang="ja-JP" altLang="en-US" dirty="0"/>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13</a:t>
            </a:fld>
            <a:endParaRPr kumimoji="1" lang="ja-JP" altLang="en-US"/>
          </a:p>
        </p:txBody>
      </p:sp>
    </p:spTree>
    <p:extLst>
      <p:ext uri="{BB962C8B-B14F-4D97-AF65-F5344CB8AC3E}">
        <p14:creationId xmlns:p14="http://schemas.microsoft.com/office/powerpoint/2010/main" val="2756184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決まったチームから、</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5</a:t>
            </a: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分休憩に入ります。どの家族にするかが決まったら、教えてください。</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endParaRPr kumimoji="1" lang="ja-JP" altLang="en-US"/>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14</a:t>
            </a:fld>
            <a:endParaRPr kumimoji="1" lang="ja-JP" altLang="en-US"/>
          </a:p>
        </p:txBody>
      </p:sp>
    </p:spTree>
    <p:extLst>
      <p:ext uri="{BB962C8B-B14F-4D97-AF65-F5344CB8AC3E}">
        <p14:creationId xmlns:p14="http://schemas.microsoft.com/office/powerpoint/2010/main" val="3085126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800">
                <a:effectLst/>
                <a:ea typeface="Yu Gothic" panose="020B0400000000000000" pitchFamily="34" charset="-128"/>
                <a:cs typeface="Yu Gothic" panose="020B0400000000000000" pitchFamily="34" charset="-128"/>
              </a:rPr>
              <a:t>おかえりなさい！それではステップ</a:t>
            </a:r>
            <a:r>
              <a:rPr lang="en-US" altLang="ja-JP" sz="1800" dirty="0">
                <a:effectLst/>
                <a:ea typeface="Yu Gothic" panose="020B0400000000000000" pitchFamily="34" charset="-128"/>
                <a:cs typeface="Yu Gothic" panose="020B0400000000000000" pitchFamily="34" charset="-128"/>
              </a:rPr>
              <a:t>2</a:t>
            </a:r>
            <a:r>
              <a:rPr lang="ja-JP" altLang="ja-JP" sz="1800">
                <a:effectLst/>
                <a:ea typeface="Yu Gothic" panose="020B0400000000000000" pitchFamily="34" charset="-128"/>
                <a:cs typeface="Yu Gothic" panose="020B0400000000000000" pitchFamily="34" charset="-128"/>
              </a:rPr>
              <a:t>「</a:t>
            </a:r>
            <a:r>
              <a:rPr lang="en-US" altLang="ja-JP" sz="1800" dirty="0">
                <a:effectLst/>
                <a:ea typeface="Yu Gothic" panose="020B0400000000000000" pitchFamily="34" charset="-128"/>
                <a:cs typeface="Yu Gothic" panose="020B0400000000000000" pitchFamily="34" charset="-128"/>
              </a:rPr>
              <a:t>1</a:t>
            </a:r>
            <a:r>
              <a:rPr lang="ja-JP" altLang="ja-JP" sz="1800">
                <a:effectLst/>
                <a:ea typeface="Yu Gothic" panose="020B0400000000000000" pitchFamily="34" charset="-128"/>
                <a:cs typeface="Yu Gothic" panose="020B0400000000000000" pitchFamily="34" charset="-128"/>
              </a:rPr>
              <a:t>つの家族を考える」に入っていきます。</a:t>
            </a:r>
            <a:r>
              <a:rPr lang="ja-JP" altLang="ja-JP">
                <a:effectLst/>
              </a:rPr>
              <a:t> </a:t>
            </a:r>
            <a:endParaRPr kumimoji="1" lang="ja-JP" altLang="en-US"/>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15</a:t>
            </a:fld>
            <a:endParaRPr kumimoji="1" lang="ja-JP" altLang="en-US"/>
          </a:p>
        </p:txBody>
      </p:sp>
    </p:spTree>
    <p:extLst>
      <p:ext uri="{BB962C8B-B14F-4D97-AF65-F5344CB8AC3E}">
        <p14:creationId xmlns:p14="http://schemas.microsoft.com/office/powerpoint/2010/main" val="20581980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800">
                <a:effectLst/>
                <a:ea typeface="Yu Gothic" panose="020B0400000000000000" pitchFamily="34" charset="-128"/>
                <a:cs typeface="Yu Gothic" panose="020B0400000000000000" pitchFamily="34" charset="-128"/>
              </a:rPr>
              <a:t>このステップでは、</a:t>
            </a:r>
            <a:r>
              <a:rPr lang="en-US" altLang="ja-JP" sz="1800" dirty="0">
                <a:effectLst/>
                <a:ea typeface="Yu Gothic" panose="020B0400000000000000" pitchFamily="34" charset="-128"/>
                <a:cs typeface="Yu Gothic" panose="020B0400000000000000" pitchFamily="34" charset="-128"/>
              </a:rPr>
              <a:t>1</a:t>
            </a:r>
            <a:r>
              <a:rPr lang="ja-JP" altLang="ja-JP" sz="1800">
                <a:effectLst/>
                <a:ea typeface="Yu Gothic" panose="020B0400000000000000" pitchFamily="34" charset="-128"/>
                <a:cs typeface="Yu Gothic" panose="020B0400000000000000" pitchFamily="34" charset="-128"/>
              </a:rPr>
              <a:t>つ</a:t>
            </a:r>
            <a:r>
              <a:rPr lang="en-US" altLang="ja-JP" sz="1800" dirty="0">
                <a:effectLst/>
                <a:ea typeface="Yu Gothic" panose="020B0400000000000000" pitchFamily="34" charset="-128"/>
                <a:cs typeface="Yu Gothic" panose="020B0400000000000000" pitchFamily="34" charset="-128"/>
              </a:rPr>
              <a:t>1</a:t>
            </a:r>
            <a:r>
              <a:rPr lang="ja-JP" altLang="ja-JP" sz="1800">
                <a:effectLst/>
                <a:ea typeface="Yu Gothic" panose="020B0400000000000000" pitchFamily="34" charset="-128"/>
                <a:cs typeface="Yu Gothic" panose="020B0400000000000000" pitchFamily="34" charset="-128"/>
              </a:rPr>
              <a:t>つの家族に属する社員について考え、解像度を上げていきます。</a:t>
            </a:r>
            <a:r>
              <a:rPr lang="ja-JP" altLang="ja-JP">
                <a:effectLst/>
              </a:rPr>
              <a:t> </a:t>
            </a:r>
            <a:endParaRPr kumimoji="1" lang="ja-JP" altLang="en-US"/>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16</a:t>
            </a:fld>
            <a:endParaRPr kumimoji="1" lang="ja-JP" altLang="en-US"/>
          </a:p>
        </p:txBody>
      </p:sp>
    </p:spTree>
    <p:extLst>
      <p:ext uri="{BB962C8B-B14F-4D97-AF65-F5344CB8AC3E}">
        <p14:creationId xmlns:p14="http://schemas.microsoft.com/office/powerpoint/2010/main" val="29583373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800">
                <a:effectLst/>
                <a:ea typeface="Yu Gothic" panose="020B0400000000000000" pitchFamily="34" charset="-128"/>
                <a:cs typeface="Yu Gothic" panose="020B0400000000000000" pitchFamily="34" charset="-128"/>
              </a:rPr>
              <a:t>具体的には、</a:t>
            </a:r>
            <a:r>
              <a:rPr lang="en-US" altLang="ja-JP" sz="1800" dirty="0">
                <a:effectLst/>
                <a:ea typeface="Yu Gothic" panose="020B0400000000000000" pitchFamily="34" charset="-128"/>
                <a:cs typeface="Yu Gothic" panose="020B0400000000000000" pitchFamily="34" charset="-128"/>
              </a:rPr>
              <a:t>5</a:t>
            </a:r>
            <a:r>
              <a:rPr lang="ja-JP" altLang="ja-JP" sz="1800">
                <a:effectLst/>
                <a:ea typeface="Yu Gothic" panose="020B0400000000000000" pitchFamily="34" charset="-128"/>
                <a:cs typeface="Yu Gothic" panose="020B0400000000000000" pitchFamily="34" charset="-128"/>
              </a:rPr>
              <a:t>つの家族の形と、それぞれに属する社員のペルソナ、つまり人物像を想像しながら、さらに課題を深掘っていきます。例えば、高齢単身家族のペルソナであれば、</a:t>
            </a:r>
            <a:r>
              <a:rPr lang="en-US" altLang="ja-JP" sz="1800" dirty="0">
                <a:effectLst/>
                <a:ea typeface="Yu Gothic" panose="020B0400000000000000" pitchFamily="34" charset="-128"/>
                <a:cs typeface="Yu Gothic" panose="020B0400000000000000" pitchFamily="34" charset="-128"/>
              </a:rPr>
              <a:t>…</a:t>
            </a:r>
            <a:r>
              <a:rPr lang="ja-JP" altLang="ja-JP" sz="1800">
                <a:effectLst/>
                <a:ea typeface="Yu Gothic" panose="020B0400000000000000" pitchFamily="34" charset="-128"/>
                <a:cs typeface="Yu Gothic" panose="020B0400000000000000" pitchFamily="34" charset="-128"/>
              </a:rPr>
              <a:t>（読み上げる）となっています。</a:t>
            </a:r>
            <a:r>
              <a:rPr lang="ja-JP" altLang="ja-JP">
                <a:effectLst/>
              </a:rPr>
              <a:t> </a:t>
            </a:r>
            <a:endParaRPr kumimoji="1" lang="ja-JP" altLang="en-US"/>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17</a:t>
            </a:fld>
            <a:endParaRPr kumimoji="1" lang="ja-JP" altLang="en-US"/>
          </a:p>
        </p:txBody>
      </p:sp>
    </p:spTree>
    <p:extLst>
      <p:ext uri="{BB962C8B-B14F-4D97-AF65-F5344CB8AC3E}">
        <p14:creationId xmlns:p14="http://schemas.microsoft.com/office/powerpoint/2010/main" val="29162232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lnSpc>
                <a:spcPct val="115000"/>
              </a:lnSpc>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このペルソナをベースにして、グループで議論して膨らませていきましょう。どんな業務を担当しているのか？どんな一日を過ごしているのか？自分の職場にいるとしたら、どんな課題が出てくるだろうか？</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といったことを話し合い、ボードに追加していきましょう。</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en-US" altLang="ja-JP" sz="1800" dirty="0">
                <a:effectLst/>
                <a:latin typeface="Yu Gothic" panose="020B0400000000000000" pitchFamily="34" charset="-128"/>
                <a:ea typeface="游明朝" panose="02020400000000000000" pitchFamily="18" charset="-128"/>
                <a:cs typeface="Yu Gothic" panose="020B0400000000000000" pitchFamily="34" charset="-128"/>
              </a:rPr>
              <a:t> </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ペルソナ例の内容は、話し合って変えていって構いません。特に業務内容については仮置きなので、自分たちが想像しやすいように調整してみてください。</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en-US" altLang="ja-JP" sz="1800" dirty="0">
                <a:effectLst/>
                <a:latin typeface="Yu Gothic" panose="020B0400000000000000" pitchFamily="34" charset="-128"/>
                <a:ea typeface="游明朝" panose="02020400000000000000" pitchFamily="18" charset="-128"/>
                <a:cs typeface="Yu Gothic" panose="020B0400000000000000" pitchFamily="34" charset="-128"/>
              </a:rPr>
              <a:t> </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en-US" altLang="ja-JP" sz="1800" dirty="0">
                <a:effectLst/>
                <a:latin typeface="Yu Gothic" panose="020B0400000000000000" pitchFamily="34" charset="-128"/>
                <a:ea typeface="游明朝" panose="02020400000000000000" pitchFamily="18" charset="-128"/>
                <a:cs typeface="Yu Gothic" panose="020B0400000000000000" pitchFamily="34" charset="-128"/>
              </a:rPr>
              <a:t> </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例えば、高齢単身家族のペルソナ「鈴木おさむ」さんは、工場で働くエンジニアとして書かれていますが、自分たちが想像しやすい、総務や財務、ある分野の専門家など変えてみてください。</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en-US" altLang="ja-JP" sz="1800" dirty="0">
                <a:effectLst/>
                <a:latin typeface="Yu Gothic" panose="020B0400000000000000" pitchFamily="34" charset="-128"/>
                <a:ea typeface="游明朝" panose="02020400000000000000" pitchFamily="18" charset="-128"/>
                <a:cs typeface="Yu Gothic" panose="020B0400000000000000" pitchFamily="34" charset="-128"/>
              </a:rPr>
              <a:t> </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r>
              <a:rPr lang="ja-JP" altLang="ja-JP" sz="1800">
                <a:effectLst/>
                <a:ea typeface="Yu Gothic" panose="020B0400000000000000" pitchFamily="34" charset="-128"/>
                <a:cs typeface="Yu Gothic" panose="020B0400000000000000" pitchFamily="34" charset="-128"/>
              </a:rPr>
              <a:t>では、</a:t>
            </a:r>
            <a:r>
              <a:rPr lang="en-US" altLang="ja-JP" sz="1800" dirty="0">
                <a:effectLst/>
                <a:ea typeface="Yu Gothic" panose="020B0400000000000000" pitchFamily="34" charset="-128"/>
                <a:cs typeface="Yu Gothic" panose="020B0400000000000000" pitchFamily="34" charset="-128"/>
              </a:rPr>
              <a:t>20</a:t>
            </a:r>
            <a:r>
              <a:rPr lang="ja-JP" altLang="ja-JP" sz="1800">
                <a:effectLst/>
                <a:ea typeface="Yu Gothic" panose="020B0400000000000000" pitchFamily="34" charset="-128"/>
                <a:cs typeface="Yu Gothic" panose="020B0400000000000000" pitchFamily="34" charset="-128"/>
              </a:rPr>
              <a:t>分取りますので議論をスタートさせてください！</a:t>
            </a:r>
            <a:r>
              <a:rPr lang="ja-JP" altLang="ja-JP">
                <a:effectLst/>
              </a:rPr>
              <a:t> </a:t>
            </a:r>
            <a:endParaRPr kumimoji="1" lang="ja-JP" altLang="en-US"/>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18</a:t>
            </a:fld>
            <a:endParaRPr kumimoji="1" lang="ja-JP" altLang="en-US"/>
          </a:p>
        </p:txBody>
      </p:sp>
    </p:spTree>
    <p:extLst>
      <p:ext uri="{BB962C8B-B14F-4D97-AF65-F5344CB8AC3E}">
        <p14:creationId xmlns:p14="http://schemas.microsoft.com/office/powerpoint/2010/main" val="2272957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lnSpc>
                <a:spcPct val="115000"/>
              </a:lnSpc>
            </a:pP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おつかれさまでした！では、各グループで議論した内容を全体に共有していきましょう。内容を話すだけではなく、難しかったポイントや議論が白熱したポイントなどもぜひ共有してください。</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en-US" altLang="ja-JP" sz="1800" dirty="0">
                <a:effectLst/>
                <a:latin typeface="Yu Gothic" panose="020B0400000000000000" pitchFamily="34" charset="-128"/>
                <a:ea typeface="游明朝" panose="02020400000000000000" pitchFamily="18" charset="-128"/>
                <a:cs typeface="Yu Gothic" panose="020B0400000000000000" pitchFamily="34" charset="-128"/>
              </a:rPr>
              <a:t> </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a:p>
            <a:r>
              <a:rPr lang="ja-JP" altLang="ja-JP" sz="1800" dirty="0">
                <a:effectLst/>
                <a:ea typeface="Yu Gothic" panose="020B0400000000000000" pitchFamily="34" charset="-128"/>
                <a:cs typeface="Yu Gothic" panose="020B0400000000000000" pitchFamily="34" charset="-128"/>
              </a:rPr>
              <a:t>では、〜グループからお願いします！</a:t>
            </a:r>
            <a:r>
              <a:rPr lang="ja-JP" altLang="ja-JP" dirty="0">
                <a:effectLst/>
              </a:rPr>
              <a:t> </a:t>
            </a:r>
            <a:endParaRPr kumimoji="1" lang="ja-JP" altLang="en-US" dirty="0"/>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19</a:t>
            </a:fld>
            <a:endParaRPr kumimoji="1" lang="ja-JP" altLang="en-US"/>
          </a:p>
        </p:txBody>
      </p:sp>
    </p:spTree>
    <p:extLst>
      <p:ext uri="{BB962C8B-B14F-4D97-AF65-F5344CB8AC3E}">
        <p14:creationId xmlns:p14="http://schemas.microsoft.com/office/powerpoint/2010/main" val="1816480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800">
                <a:effectLst/>
                <a:ea typeface="Yu Gothic" panose="020B0400000000000000" pitchFamily="34" charset="-128"/>
                <a:cs typeface="Yu Gothic" panose="020B0400000000000000" pitchFamily="34" charset="-128"/>
              </a:rPr>
              <a:t>今日議論していくテーマをおさらいします：</a:t>
            </a:r>
            <a:r>
              <a:rPr lang="en-US" altLang="ja-JP" sz="1800" dirty="0">
                <a:effectLst/>
                <a:ea typeface="Yu Gothic" panose="020B0400000000000000" pitchFamily="34" charset="-128"/>
                <a:cs typeface="Yu Gothic" panose="020B0400000000000000" pitchFamily="34" charset="-128"/>
              </a:rPr>
              <a:t>2040</a:t>
            </a:r>
            <a:r>
              <a:rPr lang="ja-JP" altLang="ja-JP" sz="1800">
                <a:effectLst/>
                <a:ea typeface="Yu Gothic" panose="020B0400000000000000" pitchFamily="34" charset="-128"/>
                <a:cs typeface="Yu Gothic" panose="020B0400000000000000" pitchFamily="34" charset="-128"/>
              </a:rPr>
              <a:t>年、私たちは「多様な家族」を前提とした働き方ができているか？です。</a:t>
            </a:r>
            <a:r>
              <a:rPr lang="ja-JP" altLang="ja-JP">
                <a:effectLst/>
              </a:rPr>
              <a:t> </a:t>
            </a:r>
            <a:endParaRPr kumimoji="1" lang="ja-JP" altLang="en-US"/>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2</a:t>
            </a:fld>
            <a:endParaRPr kumimoji="1" lang="ja-JP" altLang="en-US"/>
          </a:p>
        </p:txBody>
      </p:sp>
    </p:spTree>
    <p:extLst>
      <p:ext uri="{BB962C8B-B14F-4D97-AF65-F5344CB8AC3E}">
        <p14:creationId xmlns:p14="http://schemas.microsoft.com/office/powerpoint/2010/main" val="27539664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共有ありがとうございました！では、最後のステップに入る前に</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5</a:t>
            </a: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分休憩をとります。○時○分に戻ってきてください！</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20</a:t>
            </a:fld>
            <a:endParaRPr kumimoji="1" lang="ja-JP" altLang="en-US"/>
          </a:p>
        </p:txBody>
      </p:sp>
    </p:spTree>
    <p:extLst>
      <p:ext uri="{BB962C8B-B14F-4D97-AF65-F5344CB8AC3E}">
        <p14:creationId xmlns:p14="http://schemas.microsoft.com/office/powerpoint/2010/main" val="2139238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lnSpc>
                <a:spcPct val="115000"/>
              </a:lnSpc>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おかえりなさい！</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r>
              <a:rPr lang="ja-JP" altLang="ja-JP" sz="1800">
                <a:effectLst/>
                <a:ea typeface="Yu Gothic" panose="020B0400000000000000" pitchFamily="34" charset="-128"/>
                <a:cs typeface="Yu Gothic" panose="020B0400000000000000" pitchFamily="34" charset="-128"/>
              </a:rPr>
              <a:t>それでは最後のステップ「働きやすさの未来を考える」です。</a:t>
            </a:r>
            <a:r>
              <a:rPr lang="ja-JP" altLang="ja-JP">
                <a:effectLst/>
              </a:rPr>
              <a:t> </a:t>
            </a:r>
            <a:endParaRPr kumimoji="1" lang="ja-JP" altLang="en-US"/>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21</a:t>
            </a:fld>
            <a:endParaRPr kumimoji="1" lang="ja-JP" altLang="en-US"/>
          </a:p>
        </p:txBody>
      </p:sp>
    </p:spTree>
    <p:extLst>
      <p:ext uri="{BB962C8B-B14F-4D97-AF65-F5344CB8AC3E}">
        <p14:creationId xmlns:p14="http://schemas.microsoft.com/office/powerpoint/2010/main" val="38565674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これまでのステップでは、</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5</a:t>
            </a: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つの家族の形それぞれについて考えてきましたが、今からの時間は「多様な家族を持つ社員が同じ会社で活き活きと働くには？」というお題を全員で考えたいと思います。</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22</a:t>
            </a:fld>
            <a:endParaRPr kumimoji="1" lang="ja-JP" altLang="en-US"/>
          </a:p>
        </p:txBody>
      </p:sp>
    </p:spTree>
    <p:extLst>
      <p:ext uri="{BB962C8B-B14F-4D97-AF65-F5344CB8AC3E}">
        <p14:creationId xmlns:p14="http://schemas.microsoft.com/office/powerpoint/2010/main" val="32063080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lnSpc>
                <a:spcPct val="115000"/>
              </a:lnSpc>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まず、個人で考えてみましょう。</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今まで解像度を上げてきた多様な家族に属する社員たち。その方達が、みんな同じ、この会社で働くとしたら</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a:t>
            </a: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？今の自社や、チームはどう変わればいいのか考えて書き出してみましょう。</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en-US" altLang="ja-JP" sz="1800" dirty="0">
                <a:effectLst/>
                <a:latin typeface="Yu Gothic" panose="020B0400000000000000" pitchFamily="34" charset="-128"/>
                <a:ea typeface="游明朝" panose="02020400000000000000" pitchFamily="18" charset="-128"/>
                <a:cs typeface="Yu Gothic" panose="020B0400000000000000" pitchFamily="34" charset="-128"/>
              </a:rPr>
              <a:t> </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ピンク色の付箋には、やめたいことを。緑色の付箋には、やりたいことを書き出してください。小さな気づき、大きな制度、なんでも大丈夫です。</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en-US" altLang="ja-JP" sz="1800" dirty="0">
                <a:effectLst/>
                <a:latin typeface="Yu Gothic" panose="020B0400000000000000" pitchFamily="34" charset="-128"/>
                <a:ea typeface="游明朝" panose="02020400000000000000" pitchFamily="18" charset="-128"/>
                <a:cs typeface="Yu Gothic" panose="020B0400000000000000" pitchFamily="34" charset="-128"/>
              </a:rPr>
              <a:t> </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r>
              <a:rPr lang="ja-JP" altLang="ja-JP" sz="1800">
                <a:effectLst/>
                <a:ea typeface="Yu Gothic" panose="020B0400000000000000" pitchFamily="34" charset="-128"/>
                <a:cs typeface="Yu Gothic" panose="020B0400000000000000" pitchFamily="34" charset="-128"/>
              </a:rPr>
              <a:t>では</a:t>
            </a:r>
            <a:r>
              <a:rPr lang="en-US" altLang="ja-JP" sz="1800" dirty="0">
                <a:effectLst/>
                <a:ea typeface="Yu Gothic" panose="020B0400000000000000" pitchFamily="34" charset="-128"/>
                <a:cs typeface="Yu Gothic" panose="020B0400000000000000" pitchFamily="34" charset="-128"/>
              </a:rPr>
              <a:t>10</a:t>
            </a:r>
            <a:r>
              <a:rPr lang="ja-JP" altLang="ja-JP" sz="1800">
                <a:effectLst/>
                <a:ea typeface="Yu Gothic" panose="020B0400000000000000" pitchFamily="34" charset="-128"/>
                <a:cs typeface="Yu Gothic" panose="020B0400000000000000" pitchFamily="34" charset="-128"/>
              </a:rPr>
              <a:t>分で、お願いします！</a:t>
            </a:r>
            <a:r>
              <a:rPr lang="ja-JP" altLang="ja-JP">
                <a:effectLst/>
              </a:rPr>
              <a:t> </a:t>
            </a:r>
            <a:endParaRPr kumimoji="1" lang="ja-JP" altLang="en-US"/>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23</a:t>
            </a:fld>
            <a:endParaRPr kumimoji="1" lang="ja-JP" altLang="en-US"/>
          </a:p>
        </p:txBody>
      </p:sp>
    </p:spTree>
    <p:extLst>
      <p:ext uri="{BB962C8B-B14F-4D97-AF65-F5344CB8AC3E}">
        <p14:creationId xmlns:p14="http://schemas.microsoft.com/office/powerpoint/2010/main" val="35190605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lnSpc>
                <a:spcPct val="115000"/>
              </a:lnSpc>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最後の個人ワーク、おつかれさまでした。それでは、全員ボードに付箋を貼ってください。周りの人が貼っているものを見ながら、近いものは近い場所に置いてみてください。</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en-US" altLang="ja-JP" sz="1800" dirty="0">
                <a:effectLst/>
                <a:latin typeface="Yu Gothic" panose="020B0400000000000000" pitchFamily="34" charset="-128"/>
                <a:ea typeface="游明朝" panose="02020400000000000000" pitchFamily="18" charset="-128"/>
                <a:cs typeface="Yu Gothic" panose="020B0400000000000000" pitchFamily="34" charset="-128"/>
              </a:rPr>
              <a:t> </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（貼り終わったら）</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それでは、ボードを見ながら全員で議論していきましょう。例えば、多いなと感じるトピックや、すぐにでもできそうなこと、</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3</a:t>
            </a: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年後には実現されているべきだと思うことなどを話してみましょう。</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en-US" altLang="ja-JP" sz="1800" dirty="0">
                <a:effectLst/>
                <a:latin typeface="Yu Gothic" panose="020B0400000000000000" pitchFamily="34" charset="-128"/>
                <a:ea typeface="游明朝" panose="02020400000000000000" pitchFamily="18" charset="-128"/>
                <a:cs typeface="Yu Gothic" panose="020B0400000000000000" pitchFamily="34" charset="-128"/>
              </a:rPr>
              <a:t> </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（意見が挙がらなければ、話を振っていく）</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例：〇〇関連の意見は、多くありますね。チームをマネジメントされている〇〇さん、どう思いますか？</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en-US" altLang="ja-JP" sz="1800" dirty="0">
                <a:effectLst/>
                <a:latin typeface="Yu Gothic" panose="020B0400000000000000" pitchFamily="34" charset="-128"/>
                <a:ea typeface="游明朝" panose="02020400000000000000" pitchFamily="18" charset="-128"/>
                <a:cs typeface="Yu Gothic" panose="020B0400000000000000" pitchFamily="34" charset="-128"/>
              </a:rPr>
              <a:t> </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r>
              <a:rPr lang="ja-JP" altLang="ja-JP" sz="1800">
                <a:effectLst/>
                <a:ea typeface="Yu Gothic" panose="020B0400000000000000" pitchFamily="34" charset="-128"/>
                <a:cs typeface="Yu Gothic" panose="020B0400000000000000" pitchFamily="34" charset="-128"/>
              </a:rPr>
              <a:t>※このパートは、グループの机に着席していた状態からボードの前に全員集まる状態に変えると有効です。</a:t>
            </a:r>
            <a:r>
              <a:rPr lang="ja-JP" altLang="ja-JP">
                <a:effectLst/>
              </a:rPr>
              <a:t> </a:t>
            </a:r>
            <a:endParaRPr kumimoji="1" lang="ja-JP" altLang="en-US"/>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24</a:t>
            </a:fld>
            <a:endParaRPr kumimoji="1" lang="ja-JP" altLang="en-US"/>
          </a:p>
        </p:txBody>
      </p:sp>
    </p:spTree>
    <p:extLst>
      <p:ext uri="{BB962C8B-B14F-4D97-AF65-F5344CB8AC3E}">
        <p14:creationId xmlns:p14="http://schemas.microsoft.com/office/powerpoint/2010/main" val="28506338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800">
                <a:effectLst/>
                <a:ea typeface="Yu Gothic" panose="020B0400000000000000" pitchFamily="34" charset="-128"/>
                <a:cs typeface="Yu Gothic" panose="020B0400000000000000" pitchFamily="34" charset="-128"/>
              </a:rPr>
              <a:t>はい、そろそろ時間となります。言い残したこともあるかもしれませんが、最後にクイックに感想を共有していきましょう。</a:t>
            </a:r>
            <a:r>
              <a:rPr lang="en-US" altLang="ja-JP" sz="1800" dirty="0">
                <a:effectLst/>
                <a:ea typeface="Yu Gothic" panose="020B0400000000000000" pitchFamily="34" charset="-128"/>
                <a:cs typeface="Yu Gothic" panose="020B0400000000000000" pitchFamily="34" charset="-128"/>
              </a:rPr>
              <a:t>1</a:t>
            </a:r>
            <a:r>
              <a:rPr lang="ja-JP" altLang="ja-JP" sz="1800">
                <a:effectLst/>
                <a:ea typeface="Yu Gothic" panose="020B0400000000000000" pitchFamily="34" charset="-128"/>
                <a:cs typeface="Yu Gothic" panose="020B0400000000000000" pitchFamily="34" charset="-128"/>
              </a:rPr>
              <a:t>人</a:t>
            </a:r>
            <a:r>
              <a:rPr lang="en-US" altLang="ja-JP" sz="1800" dirty="0">
                <a:effectLst/>
                <a:ea typeface="Yu Gothic" panose="020B0400000000000000" pitchFamily="34" charset="-128"/>
                <a:cs typeface="Yu Gothic" panose="020B0400000000000000" pitchFamily="34" charset="-128"/>
              </a:rPr>
              <a:t>30</a:t>
            </a:r>
            <a:r>
              <a:rPr lang="ja-JP" altLang="ja-JP" sz="1800">
                <a:effectLst/>
                <a:ea typeface="Yu Gothic" panose="020B0400000000000000" pitchFamily="34" charset="-128"/>
                <a:cs typeface="Yu Gothic" panose="020B0400000000000000" pitchFamily="34" charset="-128"/>
              </a:rPr>
              <a:t>秒程度でお願いします！実は議論の中で言い残していたこともぜひ教えてください。</a:t>
            </a:r>
            <a:r>
              <a:rPr lang="ja-JP" altLang="ja-JP">
                <a:effectLst/>
              </a:rPr>
              <a:t> </a:t>
            </a:r>
            <a:endParaRPr kumimoji="1" lang="ja-JP" altLang="en-US"/>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25</a:t>
            </a:fld>
            <a:endParaRPr kumimoji="1" lang="ja-JP" altLang="en-US"/>
          </a:p>
        </p:txBody>
      </p:sp>
    </p:spTree>
    <p:extLst>
      <p:ext uri="{BB962C8B-B14F-4D97-AF65-F5344CB8AC3E}">
        <p14:creationId xmlns:p14="http://schemas.microsoft.com/office/powerpoint/2010/main" val="41487184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lnSpc>
                <a:spcPct val="115000"/>
              </a:lnSpc>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こちらで多様な家族をテーマとした議論の会を終わりにします。今日の気づきや視点、アイデアは出して終わりではなく、これを元に社内の仕組みをアップデートしていく想定です。引き続き、よろしくお願いします！</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en-US" altLang="ja-JP" sz="1800" dirty="0">
                <a:effectLst/>
                <a:latin typeface="Yu Gothic" panose="020B0400000000000000" pitchFamily="34" charset="-128"/>
                <a:ea typeface="游明朝" panose="02020400000000000000" pitchFamily="18" charset="-128"/>
                <a:cs typeface="Yu Gothic" panose="020B0400000000000000" pitchFamily="34" charset="-128"/>
              </a:rPr>
              <a:t> </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a:p>
            <a:pPr algn="just">
              <a:lnSpc>
                <a:spcPct val="115000"/>
              </a:lnSpc>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今日はおつかれさまでした！</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26</a:t>
            </a:fld>
            <a:endParaRPr kumimoji="1" lang="ja-JP" altLang="en-US"/>
          </a:p>
        </p:txBody>
      </p:sp>
    </p:spTree>
    <p:extLst>
      <p:ext uri="{BB962C8B-B14F-4D97-AF65-F5344CB8AC3E}">
        <p14:creationId xmlns:p14="http://schemas.microsoft.com/office/powerpoint/2010/main" val="1329362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800" dirty="0">
                <a:solidFill>
                  <a:srgbClr val="FF0000"/>
                </a:solidFill>
                <a:effectLst/>
                <a:ea typeface="游ゴシック" panose="020B0400000000000000" pitchFamily="50" charset="-128"/>
                <a:cs typeface="游ゴシック" panose="020B0400000000000000" pitchFamily="50" charset="-128"/>
              </a:rPr>
              <a:t>（時間は適宜変更してください）</a:t>
            </a:r>
            <a:endParaRPr lang="en-US" altLang="ja-JP" sz="1800" dirty="0">
              <a:solidFill>
                <a:srgbClr val="FF0000"/>
              </a:solidFill>
              <a:effectLst/>
              <a:ea typeface="游ゴシック" panose="020B0400000000000000" pitchFamily="50" charset="-128"/>
              <a:cs typeface="游ゴシック" panose="020B0400000000000000" pitchFamily="50" charset="-128"/>
            </a:endParaRPr>
          </a:p>
          <a:p>
            <a:r>
              <a:rPr lang="ja-JP" altLang="ja-JP" sz="1800" dirty="0">
                <a:effectLst/>
                <a:ea typeface="Yu Gothic" panose="020B0400000000000000" pitchFamily="34" charset="-128"/>
                <a:cs typeface="Yu Gothic" panose="020B0400000000000000" pitchFamily="34" charset="-128"/>
              </a:rPr>
              <a:t>このようなスケジュールで今日は進んでいきます。</a:t>
            </a:r>
            <a:r>
              <a:rPr lang="ja-JP" altLang="ja-JP" dirty="0">
                <a:effectLst/>
              </a:rPr>
              <a:t> </a:t>
            </a:r>
            <a:endParaRPr kumimoji="1" lang="ja-JP" altLang="en-US" dirty="0"/>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3</a:t>
            </a:fld>
            <a:endParaRPr kumimoji="1" lang="ja-JP" altLang="en-US"/>
          </a:p>
        </p:txBody>
      </p:sp>
    </p:spTree>
    <p:extLst>
      <p:ext uri="{BB962C8B-B14F-4D97-AF65-F5344CB8AC3E}">
        <p14:creationId xmlns:p14="http://schemas.microsoft.com/office/powerpoint/2010/main" val="3968460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800">
                <a:effectLst/>
                <a:ea typeface="Yu Gothic" panose="020B0400000000000000" pitchFamily="34" charset="-128"/>
                <a:cs typeface="Yu Gothic" panose="020B0400000000000000" pitchFamily="34" charset="-128"/>
              </a:rPr>
              <a:t>実際のプログラムに入る前に、議論にあたり重要な前提を共有します！今日は各パートに内容や時間制限がありますが、その中で綺麗にまとめるよりも視点を出し切ることを意識してみてください。脱線も大歓迎です！</a:t>
            </a:r>
            <a:r>
              <a:rPr lang="ja-JP" altLang="ja-JP">
                <a:effectLst/>
              </a:rPr>
              <a:t> </a:t>
            </a:r>
            <a:endParaRPr kumimoji="1" lang="ja-JP" altLang="en-US"/>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4</a:t>
            </a:fld>
            <a:endParaRPr kumimoji="1" lang="ja-JP" altLang="en-US"/>
          </a:p>
        </p:txBody>
      </p:sp>
    </p:spTree>
    <p:extLst>
      <p:ext uri="{BB962C8B-B14F-4D97-AF65-F5344CB8AC3E}">
        <p14:creationId xmlns:p14="http://schemas.microsoft.com/office/powerpoint/2010/main" val="36728776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a:effectLst/>
                <a:latin typeface="游明朝" panose="02020400000000000000" pitchFamily="18" charset="-128"/>
                <a:ea typeface="Yu Gothic" panose="020B0400000000000000" pitchFamily="34" charset="-128"/>
                <a:cs typeface="Yu Gothic" panose="020B0400000000000000" pitchFamily="34" charset="-128"/>
              </a:rPr>
              <a:t>議論の前に、簡単なアイスブレイクをしていきましょう。</a:t>
            </a:r>
            <a:endParaRPr lang="ja-JP" altLang="ja-JP" sz="1800">
              <a:effectLst/>
              <a:latin typeface="游明朝" panose="02020400000000000000" pitchFamily="18" charset="-128"/>
              <a:ea typeface="游明朝" panose="02020400000000000000" pitchFamily="18" charset="-128"/>
              <a:cs typeface="游明朝" panose="02020400000000000000" pitchFamily="18" charset="-128"/>
            </a:endParaRPr>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5</a:t>
            </a:fld>
            <a:endParaRPr kumimoji="1" lang="ja-JP" altLang="en-US"/>
          </a:p>
        </p:txBody>
      </p:sp>
    </p:spTree>
    <p:extLst>
      <p:ext uri="{BB962C8B-B14F-4D97-AF65-F5344CB8AC3E}">
        <p14:creationId xmlns:p14="http://schemas.microsoft.com/office/powerpoint/2010/main" val="3123843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sz="1800" dirty="0">
                <a:effectLst/>
                <a:latin typeface="Yu Gothic" panose="020B0400000000000000" pitchFamily="34" charset="-128"/>
                <a:cs typeface="Yu Gothic" panose="020B0400000000000000" pitchFamily="34" charset="-128"/>
              </a:rPr>
              <a:t>1</a:t>
            </a:r>
            <a:r>
              <a:rPr lang="ja-JP" altLang="ja-JP" sz="1800">
                <a:effectLst/>
                <a:ea typeface="Yu Gothic" panose="020B0400000000000000" pitchFamily="34" charset="-128"/>
                <a:cs typeface="Yu Gothic" panose="020B0400000000000000" pitchFamily="34" charset="-128"/>
              </a:rPr>
              <a:t>人</a:t>
            </a:r>
            <a:r>
              <a:rPr lang="en-US" altLang="ja-JP" sz="1800" dirty="0">
                <a:effectLst/>
                <a:ea typeface="Yu Gothic" panose="020B0400000000000000" pitchFamily="34" charset="-128"/>
                <a:cs typeface="Yu Gothic" panose="020B0400000000000000" pitchFamily="34" charset="-128"/>
              </a:rPr>
              <a:t>1</a:t>
            </a:r>
            <a:r>
              <a:rPr lang="ja-JP" altLang="ja-JP" sz="1800">
                <a:effectLst/>
                <a:ea typeface="Yu Gothic" panose="020B0400000000000000" pitchFamily="34" charset="-128"/>
                <a:cs typeface="Yu Gothic" panose="020B0400000000000000" pitchFamily="34" charset="-128"/>
              </a:rPr>
              <a:t>分程度で、先日の事前ブリーフィングで伝えたニックネームと、先週末の思い出をシェアしてください。ちなみに私は先週末は〜でした。それでは最初は〜さん、お願いします！（指名する）</a:t>
            </a:r>
            <a:r>
              <a:rPr lang="ja-JP" altLang="ja-JP">
                <a:effectLst/>
              </a:rPr>
              <a:t> </a:t>
            </a:r>
            <a:endParaRPr kumimoji="1" lang="ja-JP" altLang="en-US"/>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6</a:t>
            </a:fld>
            <a:endParaRPr kumimoji="1" lang="ja-JP" altLang="en-US"/>
          </a:p>
        </p:txBody>
      </p:sp>
    </p:spTree>
    <p:extLst>
      <p:ext uri="{BB962C8B-B14F-4D97-AF65-F5344CB8AC3E}">
        <p14:creationId xmlns:p14="http://schemas.microsoft.com/office/powerpoint/2010/main" val="3856770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800" dirty="0">
                <a:solidFill>
                  <a:srgbClr val="FF0000"/>
                </a:solidFill>
                <a:effectLst/>
                <a:ea typeface="游ゴシック" panose="020B0400000000000000" pitchFamily="50" charset="-128"/>
                <a:cs typeface="游ゴシック" panose="020B0400000000000000" pitchFamily="50" charset="-128"/>
              </a:rPr>
              <a:t>（メンバーのお名前は適宜変更してください）</a:t>
            </a:r>
            <a:endParaRPr lang="en-US" altLang="ja-JP" sz="1800" dirty="0">
              <a:effectLst/>
              <a:ea typeface="Yu Gothic" panose="020B0400000000000000" pitchFamily="34" charset="-128"/>
              <a:cs typeface="Yu Gothic" panose="020B0400000000000000" pitchFamily="34" charset="-128"/>
            </a:endParaRPr>
          </a:p>
          <a:p>
            <a:r>
              <a:rPr lang="ja-JP" altLang="ja-JP" sz="1800" dirty="0">
                <a:effectLst/>
                <a:ea typeface="Yu Gothic" panose="020B0400000000000000" pitchFamily="34" charset="-128"/>
                <a:cs typeface="Yu Gothic" panose="020B0400000000000000" pitchFamily="34" charset="-128"/>
              </a:rPr>
              <a:t>今日はグループワークがあります。グループ分けはこちらの通りです。</a:t>
            </a:r>
            <a:r>
              <a:rPr lang="ja-JP" altLang="ja-JP" dirty="0">
                <a:effectLst/>
              </a:rPr>
              <a:t> </a:t>
            </a:r>
            <a:endParaRPr kumimoji="1" lang="ja-JP" altLang="en-US" dirty="0"/>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7</a:t>
            </a:fld>
            <a:endParaRPr kumimoji="1" lang="ja-JP" altLang="en-US"/>
          </a:p>
        </p:txBody>
      </p:sp>
    </p:spTree>
    <p:extLst>
      <p:ext uri="{BB962C8B-B14F-4D97-AF65-F5344CB8AC3E}">
        <p14:creationId xmlns:p14="http://schemas.microsoft.com/office/powerpoint/2010/main" val="21600676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ja-JP" sz="1800">
                <a:effectLst/>
                <a:ea typeface="Yu Gothic" panose="020B0400000000000000" pitchFamily="34" charset="-128"/>
                <a:cs typeface="Yu Gothic" panose="020B0400000000000000" pitchFamily="34" charset="-128"/>
              </a:rPr>
              <a:t>では早速、最初のステップに入りましょう。</a:t>
            </a:r>
            <a:r>
              <a:rPr lang="en-US" altLang="ja-JP" sz="1800" dirty="0">
                <a:effectLst/>
                <a:ea typeface="Yu Gothic" panose="020B0400000000000000" pitchFamily="34" charset="-128"/>
                <a:cs typeface="Yu Gothic" panose="020B0400000000000000" pitchFamily="34" charset="-128"/>
              </a:rPr>
              <a:t>5</a:t>
            </a:r>
            <a:r>
              <a:rPr lang="ja-JP" altLang="ja-JP" sz="1800">
                <a:effectLst/>
                <a:ea typeface="Yu Gothic" panose="020B0400000000000000" pitchFamily="34" charset="-128"/>
                <a:cs typeface="Yu Gothic" panose="020B0400000000000000" pitchFamily="34" charset="-128"/>
              </a:rPr>
              <a:t>つの家族を振り返る、です。</a:t>
            </a:r>
            <a:r>
              <a:rPr lang="ja-JP" altLang="ja-JP">
                <a:effectLst/>
              </a:rPr>
              <a:t> </a:t>
            </a:r>
            <a:endParaRPr kumimoji="1" lang="ja-JP" altLang="en-US"/>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8</a:t>
            </a:fld>
            <a:endParaRPr kumimoji="1" lang="ja-JP" altLang="en-US"/>
          </a:p>
        </p:txBody>
      </p:sp>
    </p:spTree>
    <p:extLst>
      <p:ext uri="{BB962C8B-B14F-4D97-AF65-F5344CB8AC3E}">
        <p14:creationId xmlns:p14="http://schemas.microsoft.com/office/powerpoint/2010/main" val="26775722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gn="just">
              <a:lnSpc>
                <a:spcPct val="115000"/>
              </a:lnSpc>
            </a:pP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事前に勉強してきた</a:t>
            </a:r>
            <a:r>
              <a:rPr lang="en-US" altLang="ja-JP" sz="1800" dirty="0">
                <a:effectLst/>
                <a:latin typeface="游明朝" panose="02020400000000000000" pitchFamily="18" charset="-128"/>
                <a:ea typeface="Yu Gothic" panose="020B0400000000000000" pitchFamily="34" charset="-128"/>
                <a:cs typeface="Yu Gothic" panose="020B0400000000000000" pitchFamily="34" charset="-128"/>
              </a:rPr>
              <a:t>5</a:t>
            </a:r>
            <a:r>
              <a:rPr lang="ja-JP" altLang="ja-JP" sz="1800" dirty="0">
                <a:effectLst/>
                <a:latin typeface="游明朝" panose="02020400000000000000" pitchFamily="18" charset="-128"/>
                <a:ea typeface="Yu Gothic" panose="020B0400000000000000" pitchFamily="34" charset="-128"/>
                <a:cs typeface="Yu Gothic" panose="020B0400000000000000" pitchFamily="34" charset="-128"/>
              </a:rPr>
              <a:t>つの家族を持つ社員が、今の皆さんの現場・職場で働くとき、どんな課題が出てくるか想像していきましょう。</a:t>
            </a:r>
            <a:endParaRPr lang="ja-JP" altLang="ja-JP" sz="1800" dirty="0">
              <a:effectLst/>
              <a:latin typeface="游明朝" panose="02020400000000000000" pitchFamily="18" charset="-128"/>
              <a:ea typeface="游明朝" panose="02020400000000000000" pitchFamily="18" charset="-128"/>
              <a:cs typeface="游明朝" panose="02020400000000000000" pitchFamily="18" charset="-128"/>
            </a:endParaRPr>
          </a:p>
        </p:txBody>
      </p:sp>
      <p:sp>
        <p:nvSpPr>
          <p:cNvPr id="4" name="日付プレースホルダー 3"/>
          <p:cNvSpPr>
            <a:spLocks noGrp="1"/>
          </p:cNvSpPr>
          <p:nvPr>
            <p:ph type="dt" idx="1"/>
          </p:nvPr>
        </p:nvSpPr>
        <p:spPr/>
        <p:txBody>
          <a:bodyPr/>
          <a:lstStyle/>
          <a:p>
            <a:fld id="{EB82E5A6-C0EC-44AA-996C-AFB9EAB62591}" type="datetimeyyyy">
              <a:rPr kumimoji="1" lang="en-US" altLang="ja-JP" smtClean="0"/>
              <a:t>2024</a:t>
            </a:fld>
            <a:endParaRPr kumimoji="1" lang="ja-JP" altLang="en-US"/>
          </a:p>
        </p:txBody>
      </p:sp>
      <p:sp>
        <p:nvSpPr>
          <p:cNvPr id="5" name="フッター プレースホルダー 4"/>
          <p:cNvSpPr>
            <a:spLocks noGrp="1"/>
          </p:cNvSpPr>
          <p:nvPr>
            <p:ph type="ftr" sz="quarter" idx="4"/>
          </p:nvPr>
        </p:nvSpPr>
        <p:spPr/>
        <p:txBody>
          <a:bodyPr/>
          <a:lstStyle/>
          <a:p>
            <a:endParaRPr kumimoji="1" lang="ja-JP" altLang="en-US"/>
          </a:p>
        </p:txBody>
      </p:sp>
      <p:sp>
        <p:nvSpPr>
          <p:cNvPr id="6" name="スライド番号プレースホルダー 5"/>
          <p:cNvSpPr>
            <a:spLocks noGrp="1"/>
          </p:cNvSpPr>
          <p:nvPr>
            <p:ph type="sldNum" sz="quarter" idx="5"/>
          </p:nvPr>
        </p:nvSpPr>
        <p:spPr/>
        <p:txBody>
          <a:bodyPr/>
          <a:lstStyle/>
          <a:p>
            <a:fld id="{469ECE0D-2A4C-4C62-81DB-E49F5A010069}" type="slidenum">
              <a:rPr kumimoji="1" lang="ja-JP" altLang="en-US" smtClean="0"/>
              <a:t>9</a:t>
            </a:fld>
            <a:endParaRPr kumimoji="1" lang="ja-JP" altLang="en-US"/>
          </a:p>
        </p:txBody>
      </p:sp>
    </p:spTree>
    <p:extLst>
      <p:ext uri="{BB962C8B-B14F-4D97-AF65-F5344CB8AC3E}">
        <p14:creationId xmlns:p14="http://schemas.microsoft.com/office/powerpoint/2010/main" val="4089313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表紙_Light Grey">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BA377689-AEAE-E641-8105-37860FEAF7F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Tree>
    <p:extLst>
      <p:ext uri="{BB962C8B-B14F-4D97-AF65-F5344CB8AC3E}">
        <p14:creationId xmlns:p14="http://schemas.microsoft.com/office/powerpoint/2010/main" val="77179887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進行ページ">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E9D853D-49A9-25B2-C425-DA179F81017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Rectangle 1">
            <a:extLst>
              <a:ext uri="{FF2B5EF4-FFF2-40B4-BE49-F238E27FC236}">
                <a16:creationId xmlns:a16="http://schemas.microsoft.com/office/drawing/2014/main" id="{A6CF1234-6E2A-9094-94A6-523D79CC9FE8}"/>
              </a:ext>
            </a:extLst>
          </p:cNvPr>
          <p:cNvSpPr/>
          <p:nvPr userDrawn="1"/>
        </p:nvSpPr>
        <p:spPr>
          <a:xfrm>
            <a:off x="9503596" y="5979560"/>
            <a:ext cx="2609635" cy="87844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Tree>
    <p:extLst>
      <p:ext uri="{BB962C8B-B14F-4D97-AF65-F5344CB8AC3E}">
        <p14:creationId xmlns:p14="http://schemas.microsoft.com/office/powerpoint/2010/main" val="902532777"/>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進行ページ_ロゴあり">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E9D853D-49A9-25B2-C425-DA179F81017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Tree>
    <p:extLst>
      <p:ext uri="{BB962C8B-B14F-4D97-AF65-F5344CB8AC3E}">
        <p14:creationId xmlns:p14="http://schemas.microsoft.com/office/powerpoint/2010/main" val="3689500022"/>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表紙_Light Blu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BA377689-AEAE-E641-8105-37860FEAF7F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Tree>
    <p:extLst>
      <p:ext uri="{BB962C8B-B14F-4D97-AF65-F5344CB8AC3E}">
        <p14:creationId xmlns:p14="http://schemas.microsoft.com/office/powerpoint/2010/main" val="3129442631"/>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表紙_Dark Blu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BA377689-AEAE-E641-8105-37860FEAF7F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Tree>
    <p:extLst>
      <p:ext uri="{BB962C8B-B14F-4D97-AF65-F5344CB8AC3E}">
        <p14:creationId xmlns:p14="http://schemas.microsoft.com/office/powerpoint/2010/main" val="183102450"/>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中ページ">
    <p:spTree>
      <p:nvGrpSpPr>
        <p:cNvPr id="1" name=""/>
        <p:cNvGrpSpPr/>
        <p:nvPr/>
      </p:nvGrpSpPr>
      <p:grpSpPr>
        <a:xfrm>
          <a:off x="0" y="0"/>
          <a:ext cx="0" cy="0"/>
          <a:chOff x="0" y="0"/>
          <a:chExt cx="0" cy="0"/>
        </a:xfrm>
      </p:grpSpPr>
      <p:sp>
        <p:nvSpPr>
          <p:cNvPr id="18" name="スライド番号プレースホルダー 5">
            <a:extLst>
              <a:ext uri="{FF2B5EF4-FFF2-40B4-BE49-F238E27FC236}">
                <a16:creationId xmlns:a16="http://schemas.microsoft.com/office/drawing/2014/main" id="{B4E933FB-92CB-6708-24FE-479D9AC14A2D}"/>
              </a:ext>
            </a:extLst>
          </p:cNvPr>
          <p:cNvSpPr txBox="1">
            <a:spLocks/>
          </p:cNvSpPr>
          <p:nvPr userDrawn="1"/>
        </p:nvSpPr>
        <p:spPr>
          <a:xfrm>
            <a:off x="11672889" y="6510472"/>
            <a:ext cx="519112" cy="347528"/>
          </a:xfrm>
          <a:prstGeom prst="rect">
            <a:avLst/>
          </a:prstGeom>
          <a:noFill/>
        </p:spPr>
        <p:txBody>
          <a:bodyPr vert="horz" lIns="0" tIns="45720" rIns="0" bIns="45720" rtlCol="0" anchor="ctr"/>
          <a:lstStyle>
            <a:defPPr>
              <a:defRPr lang="ja-JP"/>
            </a:defPPr>
            <a:lvl1pPr algn="r" rtl="0" fontAlgn="base">
              <a:spcBef>
                <a:spcPct val="0"/>
              </a:spcBef>
              <a:spcAft>
                <a:spcPct val="0"/>
              </a:spcAft>
              <a:defRPr kumimoji="1" sz="1100" b="0" kern="1200">
                <a:solidFill>
                  <a:schemeClr val="bg1"/>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ctr"/>
            <a:fld id="{B00743E2-DB8E-42EE-B8E6-E10BB426BCEB}" type="slidenum">
              <a:rPr lang="ja-JP" altLang="en-US" sz="1100" i="1" smtClean="0">
                <a:solidFill>
                  <a:schemeClr val="tx1"/>
                </a:solidFill>
              </a:rPr>
              <a:pPr algn="ctr"/>
              <a:t>‹#›</a:t>
            </a:fld>
            <a:endParaRPr lang="ja-JP" altLang="en-US" sz="1000" i="1" dirty="0">
              <a:solidFill>
                <a:schemeClr val="tx1"/>
              </a:solidFill>
            </a:endParaRPr>
          </a:p>
        </p:txBody>
      </p:sp>
      <p:sp>
        <p:nvSpPr>
          <p:cNvPr id="19" name="スライド番号プレースホルダー 5">
            <a:extLst>
              <a:ext uri="{FF2B5EF4-FFF2-40B4-BE49-F238E27FC236}">
                <a16:creationId xmlns:a16="http://schemas.microsoft.com/office/drawing/2014/main" id="{07D19775-1850-3432-3771-9C7DC6F3621B}"/>
              </a:ext>
            </a:extLst>
          </p:cNvPr>
          <p:cNvSpPr txBox="1">
            <a:spLocks/>
          </p:cNvSpPr>
          <p:nvPr userDrawn="1"/>
        </p:nvSpPr>
        <p:spPr>
          <a:xfrm>
            <a:off x="9926692" y="6638598"/>
            <a:ext cx="1548000" cy="108000"/>
          </a:xfrm>
          <a:prstGeom prst="rect">
            <a:avLst/>
          </a:prstGeom>
        </p:spPr>
        <p:txBody>
          <a:bodyPr wrap="none" lIns="0" tIns="0" rIns="0" bIns="0" anchor="ctr"/>
          <a:lstStyle>
            <a:defPPr>
              <a:defRPr lang="ja-JP"/>
            </a:defPPr>
            <a:lvl1pPr algn="r" rtl="0" fontAlgn="base">
              <a:spcBef>
                <a:spcPct val="0"/>
              </a:spcBef>
              <a:spcAft>
                <a:spcPct val="0"/>
              </a:spcAft>
              <a:defRPr kumimoji="1" sz="1200" b="1" kern="1200">
                <a:solidFill>
                  <a:schemeClr val="bg1">
                    <a:lumMod val="50000"/>
                  </a:schemeClr>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r"/>
            <a:r>
              <a:rPr kumimoji="1" lang="en" altLang="ja-JP" sz="700" b="0" i="0" kern="1200" spc="110" dirty="0">
                <a:solidFill>
                  <a:schemeClr val="tx1"/>
                </a:solidFill>
                <a:effectLst/>
                <a:latin typeface="+mn-lt"/>
                <a:ea typeface="+mn-ea"/>
                <a:cs typeface="+mn-cs"/>
              </a:rPr>
              <a:t>©️ Panasonic Connect Co., Ltd.</a:t>
            </a:r>
            <a:r>
              <a:rPr kumimoji="1" lang="ja-JP" altLang="en-US" sz="700" b="0" i="0" kern="1200" spc="110" baseline="0" dirty="0">
                <a:solidFill>
                  <a:schemeClr val="tx1"/>
                </a:solidFill>
                <a:effectLst/>
                <a:latin typeface="+mn-lt"/>
                <a:ea typeface="+mn-ea"/>
                <a:cs typeface="+mn-cs"/>
              </a:rPr>
              <a:t> </a:t>
            </a:r>
            <a:endParaRPr kumimoji="1" lang="en" altLang="ja-JP" sz="700" b="0" i="0" kern="1200" spc="110" dirty="0">
              <a:solidFill>
                <a:schemeClr val="tx1"/>
              </a:solidFill>
              <a:effectLst/>
              <a:latin typeface="+mn-lt"/>
              <a:ea typeface="+mn-ea"/>
              <a:cs typeface="+mn-cs"/>
            </a:endParaRPr>
          </a:p>
        </p:txBody>
      </p:sp>
      <p:sp>
        <p:nvSpPr>
          <p:cNvPr id="20" name="テキスト ボックス 4">
            <a:extLst>
              <a:ext uri="{FF2B5EF4-FFF2-40B4-BE49-F238E27FC236}">
                <a16:creationId xmlns:a16="http://schemas.microsoft.com/office/drawing/2014/main" id="{DE49A1E2-7EDA-10BD-969C-F1ADD524B0F4}"/>
              </a:ext>
            </a:extLst>
          </p:cNvPr>
          <p:cNvSpPr txBox="1"/>
          <p:nvPr userDrawn="1"/>
        </p:nvSpPr>
        <p:spPr>
          <a:xfrm>
            <a:off x="11474693" y="6638598"/>
            <a:ext cx="256381" cy="108000"/>
          </a:xfrm>
          <a:prstGeom prst="rect">
            <a:avLst/>
          </a:prstGeom>
        </p:spPr>
        <p:txBody>
          <a:bodyPr wrap="square" lIns="0" tIns="0" rIns="0" bIns="0" anchor="ctr"/>
          <a:lstStyle>
            <a:defPPr>
              <a:defRPr lang="ja-JP"/>
            </a:defPPr>
            <a:lvl1pPr algn="r">
              <a:defRPr sz="700" b="0" i="0">
                <a:solidFill>
                  <a:schemeClr val="bg1"/>
                </a:solidFill>
                <a:effectLst/>
                <a:latin typeface="+mn-lt"/>
                <a:ea typeface="+mn-ea"/>
              </a:defRPr>
            </a:lvl1pPr>
          </a:lstStyle>
          <a:p>
            <a:pPr lvl="0" algn="l"/>
            <a:fld id="{D2F9CA60-0712-46AF-9D71-9C9ACB7C5C5C}" type="datetimeyyyy">
              <a:rPr lang="en-US" altLang="ja-JP" spc="110" smtClean="0">
                <a:solidFill>
                  <a:schemeClr val="tx1"/>
                </a:solidFill>
              </a:rPr>
              <a:pPr lvl="0" algn="l"/>
              <a:t>2024</a:t>
            </a:fld>
            <a:endParaRPr lang="ja-JP" altLang="en-US" spc="110" dirty="0">
              <a:solidFill>
                <a:schemeClr val="tx1"/>
              </a:solidFill>
            </a:endParaRPr>
          </a:p>
        </p:txBody>
      </p:sp>
      <p:pic>
        <p:nvPicPr>
          <p:cNvPr id="4" name="Picture 3" descr="A group of colorful circles&#10;&#10;Description automatically generated">
            <a:extLst>
              <a:ext uri="{FF2B5EF4-FFF2-40B4-BE49-F238E27FC236}">
                <a16:creationId xmlns:a16="http://schemas.microsoft.com/office/drawing/2014/main" id="{FFE7E038-05C0-B644-DD21-929A7C3F3F02}"/>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551" t="44736" r="44917" b="-1795"/>
          <a:stretch/>
        </p:blipFill>
        <p:spPr>
          <a:xfrm>
            <a:off x="8599987" y="0"/>
            <a:ext cx="3604892" cy="3540402"/>
          </a:xfrm>
          <a:prstGeom prst="rect">
            <a:avLst/>
          </a:prstGeom>
        </p:spPr>
      </p:pic>
      <p:sp>
        <p:nvSpPr>
          <p:cNvPr id="7" name="Title 6">
            <a:extLst>
              <a:ext uri="{FF2B5EF4-FFF2-40B4-BE49-F238E27FC236}">
                <a16:creationId xmlns:a16="http://schemas.microsoft.com/office/drawing/2014/main" id="{8D087238-89EA-2CD9-17B7-DBF18729473A}"/>
              </a:ext>
            </a:extLst>
          </p:cNvPr>
          <p:cNvSpPr>
            <a:spLocks noGrp="1"/>
          </p:cNvSpPr>
          <p:nvPr>
            <p:ph type="title"/>
          </p:nvPr>
        </p:nvSpPr>
        <p:spPr>
          <a:xfrm>
            <a:off x="433490" y="666506"/>
            <a:ext cx="11304000" cy="396000"/>
          </a:xfrm>
          <a:prstGeom prst="rect">
            <a:avLst/>
          </a:prstGeom>
        </p:spPr>
        <p:txBody>
          <a:bodyPr lIns="0" tIns="0" rIns="0" bIns="0"/>
          <a:lstStyle>
            <a:lvl1pPr algn="l">
              <a:defRPr>
                <a:solidFill>
                  <a:schemeClr val="tx1"/>
                </a:solidFill>
              </a:defRPr>
            </a:lvl1pPr>
          </a:lstStyle>
          <a:p>
            <a:r>
              <a:rPr lang="en-US"/>
              <a:t>Click to edit Master title style</a:t>
            </a:r>
            <a:endParaRPr lang="en-JP"/>
          </a:p>
        </p:txBody>
      </p:sp>
      <p:sp>
        <p:nvSpPr>
          <p:cNvPr id="12" name="Text Placeholder 11">
            <a:extLst>
              <a:ext uri="{FF2B5EF4-FFF2-40B4-BE49-F238E27FC236}">
                <a16:creationId xmlns:a16="http://schemas.microsoft.com/office/drawing/2014/main" id="{475C3844-F867-BDCF-2937-46B08CCC6685}"/>
              </a:ext>
            </a:extLst>
          </p:cNvPr>
          <p:cNvSpPr>
            <a:spLocks noGrp="1"/>
          </p:cNvSpPr>
          <p:nvPr>
            <p:ph type="body" sz="quarter" idx="10"/>
          </p:nvPr>
        </p:nvSpPr>
        <p:spPr>
          <a:xfrm>
            <a:off x="432000" y="391035"/>
            <a:ext cx="4608000" cy="159120"/>
          </a:xfrm>
          <a:prstGeom prst="rect">
            <a:avLst/>
          </a:prstGeom>
        </p:spPr>
        <p:txBody>
          <a:bodyPr lIns="0" tIns="0" rIns="0" bIns="0"/>
          <a:lstStyle>
            <a:lvl1pPr marL="0" indent="0">
              <a:buFontTx/>
              <a:buNone/>
              <a:defRPr sz="1200" spc="100" baseline="0">
                <a:solidFill>
                  <a:schemeClr val="accent1"/>
                </a:solidFill>
                <a:latin typeface="+mn-lt"/>
                <a:cs typeface="Calibri" panose="020F0502020204030204" pitchFamily="34" charset="0"/>
              </a:defRPr>
            </a:lvl1pPr>
            <a:lvl2pPr marL="457212" indent="0">
              <a:buFontTx/>
              <a:buNone/>
              <a:defRPr sz="1200">
                <a:latin typeface="Calibri" panose="020F0502020204030204" pitchFamily="34" charset="0"/>
                <a:cs typeface="Calibri" panose="020F0502020204030204" pitchFamily="34" charset="0"/>
              </a:defRPr>
            </a:lvl2pPr>
            <a:lvl3pPr marL="914422" indent="0">
              <a:buFontTx/>
              <a:buNone/>
              <a:defRPr sz="1200">
                <a:latin typeface="Calibri" panose="020F0502020204030204" pitchFamily="34" charset="0"/>
                <a:cs typeface="Calibri" panose="020F0502020204030204" pitchFamily="34" charset="0"/>
              </a:defRPr>
            </a:lvl3pPr>
            <a:lvl4pPr marL="1371634" indent="0">
              <a:buFontTx/>
              <a:buNone/>
              <a:defRPr sz="1200">
                <a:latin typeface="Calibri" panose="020F0502020204030204" pitchFamily="34" charset="0"/>
                <a:cs typeface="Calibri" panose="020F0502020204030204" pitchFamily="34" charset="0"/>
              </a:defRPr>
            </a:lvl4pPr>
            <a:lvl5pPr marL="1828846" indent="0">
              <a:buFontTx/>
              <a:buNone/>
              <a:defRPr sz="1200">
                <a:latin typeface="Calibri" panose="020F0502020204030204" pitchFamily="34" charset="0"/>
                <a:cs typeface="Calibri" panose="020F0502020204030204" pitchFamily="34" charset="0"/>
              </a:defRPr>
            </a:lvl5pPr>
          </a:lstStyle>
          <a:p>
            <a:pPr lvl="0"/>
            <a:r>
              <a:rPr lang="en-US"/>
              <a:t>Click to edit Master text styles</a:t>
            </a:r>
          </a:p>
        </p:txBody>
      </p:sp>
    </p:spTree>
    <p:extLst>
      <p:ext uri="{BB962C8B-B14F-4D97-AF65-F5344CB8AC3E}">
        <p14:creationId xmlns:p14="http://schemas.microsoft.com/office/powerpoint/2010/main" val="56524682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中ページ_白地あり">
    <p:spTree>
      <p:nvGrpSpPr>
        <p:cNvPr id="1" name=""/>
        <p:cNvGrpSpPr/>
        <p:nvPr/>
      </p:nvGrpSpPr>
      <p:grpSpPr>
        <a:xfrm>
          <a:off x="0" y="0"/>
          <a:ext cx="0" cy="0"/>
          <a:chOff x="0" y="0"/>
          <a:chExt cx="0" cy="0"/>
        </a:xfrm>
      </p:grpSpPr>
      <p:pic>
        <p:nvPicPr>
          <p:cNvPr id="6" name="Picture 5" descr="A group of colorful circles&#10;&#10;Description automatically generated">
            <a:extLst>
              <a:ext uri="{FF2B5EF4-FFF2-40B4-BE49-F238E27FC236}">
                <a16:creationId xmlns:a16="http://schemas.microsoft.com/office/drawing/2014/main" id="{1B14E401-5392-5AE7-2433-8DA42838D33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551" t="44736" r="44917" b="-1795"/>
          <a:stretch/>
        </p:blipFill>
        <p:spPr>
          <a:xfrm>
            <a:off x="8599987" y="0"/>
            <a:ext cx="3604892" cy="3540402"/>
          </a:xfrm>
          <a:prstGeom prst="rect">
            <a:avLst/>
          </a:prstGeom>
        </p:spPr>
      </p:pic>
      <p:sp>
        <p:nvSpPr>
          <p:cNvPr id="18" name="スライド番号プレースホルダー 5">
            <a:extLst>
              <a:ext uri="{FF2B5EF4-FFF2-40B4-BE49-F238E27FC236}">
                <a16:creationId xmlns:a16="http://schemas.microsoft.com/office/drawing/2014/main" id="{B4E933FB-92CB-6708-24FE-479D9AC14A2D}"/>
              </a:ext>
            </a:extLst>
          </p:cNvPr>
          <p:cNvSpPr txBox="1">
            <a:spLocks/>
          </p:cNvSpPr>
          <p:nvPr userDrawn="1"/>
        </p:nvSpPr>
        <p:spPr>
          <a:xfrm>
            <a:off x="11672889" y="6510472"/>
            <a:ext cx="519112" cy="347528"/>
          </a:xfrm>
          <a:prstGeom prst="rect">
            <a:avLst/>
          </a:prstGeom>
          <a:noFill/>
        </p:spPr>
        <p:txBody>
          <a:bodyPr vert="horz" lIns="0" tIns="45720" rIns="0" bIns="45720" rtlCol="0" anchor="ctr"/>
          <a:lstStyle>
            <a:defPPr>
              <a:defRPr lang="ja-JP"/>
            </a:defPPr>
            <a:lvl1pPr algn="r" rtl="0" fontAlgn="base">
              <a:spcBef>
                <a:spcPct val="0"/>
              </a:spcBef>
              <a:spcAft>
                <a:spcPct val="0"/>
              </a:spcAft>
              <a:defRPr kumimoji="1" sz="1100" b="0" kern="1200">
                <a:solidFill>
                  <a:schemeClr val="bg1"/>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ctr"/>
            <a:fld id="{B00743E2-DB8E-42EE-B8E6-E10BB426BCEB}" type="slidenum">
              <a:rPr lang="ja-JP" altLang="en-US" sz="1100" i="1" smtClean="0">
                <a:solidFill>
                  <a:schemeClr val="tx1"/>
                </a:solidFill>
              </a:rPr>
              <a:pPr algn="ctr"/>
              <a:t>‹#›</a:t>
            </a:fld>
            <a:endParaRPr lang="ja-JP" altLang="en-US" sz="1000" i="1" dirty="0">
              <a:solidFill>
                <a:schemeClr val="tx1"/>
              </a:solidFill>
            </a:endParaRPr>
          </a:p>
        </p:txBody>
      </p:sp>
      <p:sp>
        <p:nvSpPr>
          <p:cNvPr id="19" name="スライド番号プレースホルダー 5">
            <a:extLst>
              <a:ext uri="{FF2B5EF4-FFF2-40B4-BE49-F238E27FC236}">
                <a16:creationId xmlns:a16="http://schemas.microsoft.com/office/drawing/2014/main" id="{07D19775-1850-3432-3771-9C7DC6F3621B}"/>
              </a:ext>
            </a:extLst>
          </p:cNvPr>
          <p:cNvSpPr txBox="1">
            <a:spLocks/>
          </p:cNvSpPr>
          <p:nvPr userDrawn="1"/>
        </p:nvSpPr>
        <p:spPr>
          <a:xfrm>
            <a:off x="9926692" y="6638598"/>
            <a:ext cx="1548000" cy="108000"/>
          </a:xfrm>
          <a:prstGeom prst="rect">
            <a:avLst/>
          </a:prstGeom>
        </p:spPr>
        <p:txBody>
          <a:bodyPr wrap="none" lIns="0" tIns="0" rIns="0" bIns="0" anchor="ctr"/>
          <a:lstStyle>
            <a:defPPr>
              <a:defRPr lang="ja-JP"/>
            </a:defPPr>
            <a:lvl1pPr algn="r" rtl="0" fontAlgn="base">
              <a:spcBef>
                <a:spcPct val="0"/>
              </a:spcBef>
              <a:spcAft>
                <a:spcPct val="0"/>
              </a:spcAft>
              <a:defRPr kumimoji="1" sz="1200" b="1" kern="1200">
                <a:solidFill>
                  <a:schemeClr val="bg1">
                    <a:lumMod val="50000"/>
                  </a:schemeClr>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r"/>
            <a:r>
              <a:rPr kumimoji="1" lang="en" altLang="ja-JP" sz="700" b="0" i="0" kern="1200" spc="110" dirty="0">
                <a:solidFill>
                  <a:schemeClr val="tx1"/>
                </a:solidFill>
                <a:effectLst/>
                <a:latin typeface="+mn-lt"/>
                <a:ea typeface="+mn-ea"/>
                <a:cs typeface="+mn-cs"/>
              </a:rPr>
              <a:t>©️ Panasonic Connect Co., Ltd.</a:t>
            </a:r>
            <a:r>
              <a:rPr kumimoji="1" lang="ja-JP" altLang="en-US" sz="700" b="0" i="0" kern="1200" spc="110" baseline="0" dirty="0">
                <a:solidFill>
                  <a:schemeClr val="tx1"/>
                </a:solidFill>
                <a:effectLst/>
                <a:latin typeface="+mn-lt"/>
                <a:ea typeface="+mn-ea"/>
                <a:cs typeface="+mn-cs"/>
              </a:rPr>
              <a:t> </a:t>
            </a:r>
            <a:endParaRPr kumimoji="1" lang="en" altLang="ja-JP" sz="700" b="0" i="0" kern="1200" spc="110" dirty="0">
              <a:solidFill>
                <a:schemeClr val="tx1"/>
              </a:solidFill>
              <a:effectLst/>
              <a:latin typeface="+mn-lt"/>
              <a:ea typeface="+mn-ea"/>
              <a:cs typeface="+mn-cs"/>
            </a:endParaRPr>
          </a:p>
        </p:txBody>
      </p:sp>
      <p:sp>
        <p:nvSpPr>
          <p:cNvPr id="20" name="テキスト ボックス 4">
            <a:extLst>
              <a:ext uri="{FF2B5EF4-FFF2-40B4-BE49-F238E27FC236}">
                <a16:creationId xmlns:a16="http://schemas.microsoft.com/office/drawing/2014/main" id="{DE49A1E2-7EDA-10BD-969C-F1ADD524B0F4}"/>
              </a:ext>
            </a:extLst>
          </p:cNvPr>
          <p:cNvSpPr txBox="1"/>
          <p:nvPr userDrawn="1"/>
        </p:nvSpPr>
        <p:spPr>
          <a:xfrm>
            <a:off x="11474693" y="6638598"/>
            <a:ext cx="256381" cy="108000"/>
          </a:xfrm>
          <a:prstGeom prst="rect">
            <a:avLst/>
          </a:prstGeom>
        </p:spPr>
        <p:txBody>
          <a:bodyPr wrap="square" lIns="0" tIns="0" rIns="0" bIns="0" anchor="ctr"/>
          <a:lstStyle>
            <a:defPPr>
              <a:defRPr lang="ja-JP"/>
            </a:defPPr>
            <a:lvl1pPr algn="r">
              <a:defRPr sz="700" b="0" i="0">
                <a:solidFill>
                  <a:schemeClr val="bg1"/>
                </a:solidFill>
                <a:effectLst/>
                <a:latin typeface="+mn-lt"/>
                <a:ea typeface="+mn-ea"/>
              </a:defRPr>
            </a:lvl1pPr>
          </a:lstStyle>
          <a:p>
            <a:pPr lvl="0" algn="l"/>
            <a:fld id="{D2F9CA60-0712-46AF-9D71-9C9ACB7C5C5C}" type="datetimeyyyy">
              <a:rPr lang="en-US" altLang="ja-JP" spc="110" smtClean="0">
                <a:solidFill>
                  <a:schemeClr val="tx1"/>
                </a:solidFill>
              </a:rPr>
              <a:pPr lvl="0" algn="l"/>
              <a:t>2024</a:t>
            </a:fld>
            <a:endParaRPr lang="ja-JP" altLang="en-US" spc="110" dirty="0">
              <a:solidFill>
                <a:schemeClr val="tx1"/>
              </a:solidFill>
            </a:endParaRPr>
          </a:p>
        </p:txBody>
      </p:sp>
      <p:sp>
        <p:nvSpPr>
          <p:cNvPr id="7" name="Title 6">
            <a:extLst>
              <a:ext uri="{FF2B5EF4-FFF2-40B4-BE49-F238E27FC236}">
                <a16:creationId xmlns:a16="http://schemas.microsoft.com/office/drawing/2014/main" id="{8D087238-89EA-2CD9-17B7-DBF18729473A}"/>
              </a:ext>
            </a:extLst>
          </p:cNvPr>
          <p:cNvSpPr>
            <a:spLocks noGrp="1"/>
          </p:cNvSpPr>
          <p:nvPr>
            <p:ph type="title"/>
          </p:nvPr>
        </p:nvSpPr>
        <p:spPr>
          <a:xfrm>
            <a:off x="433490" y="666506"/>
            <a:ext cx="11304000" cy="396000"/>
          </a:xfrm>
          <a:prstGeom prst="rect">
            <a:avLst/>
          </a:prstGeom>
        </p:spPr>
        <p:txBody>
          <a:bodyPr lIns="0" tIns="0" rIns="0" bIns="0"/>
          <a:lstStyle>
            <a:lvl1pPr algn="l">
              <a:defRPr>
                <a:solidFill>
                  <a:schemeClr val="tx1"/>
                </a:solidFill>
              </a:defRPr>
            </a:lvl1pPr>
          </a:lstStyle>
          <a:p>
            <a:r>
              <a:rPr lang="en-US"/>
              <a:t>Click to edit Master title style</a:t>
            </a:r>
            <a:endParaRPr lang="en-JP"/>
          </a:p>
        </p:txBody>
      </p:sp>
      <p:sp>
        <p:nvSpPr>
          <p:cNvPr id="12" name="Text Placeholder 11">
            <a:extLst>
              <a:ext uri="{FF2B5EF4-FFF2-40B4-BE49-F238E27FC236}">
                <a16:creationId xmlns:a16="http://schemas.microsoft.com/office/drawing/2014/main" id="{475C3844-F867-BDCF-2937-46B08CCC6685}"/>
              </a:ext>
            </a:extLst>
          </p:cNvPr>
          <p:cNvSpPr>
            <a:spLocks noGrp="1"/>
          </p:cNvSpPr>
          <p:nvPr>
            <p:ph type="body" sz="quarter" idx="10"/>
          </p:nvPr>
        </p:nvSpPr>
        <p:spPr>
          <a:xfrm>
            <a:off x="432000" y="391035"/>
            <a:ext cx="4608000" cy="159120"/>
          </a:xfrm>
          <a:prstGeom prst="rect">
            <a:avLst/>
          </a:prstGeom>
        </p:spPr>
        <p:txBody>
          <a:bodyPr lIns="0" tIns="0" rIns="0" bIns="0"/>
          <a:lstStyle>
            <a:lvl1pPr marL="0" indent="0">
              <a:buFontTx/>
              <a:buNone/>
              <a:defRPr sz="1200" spc="100" baseline="0">
                <a:solidFill>
                  <a:schemeClr val="accent1"/>
                </a:solidFill>
                <a:latin typeface="+mn-lt"/>
                <a:cs typeface="Calibri" panose="020F0502020204030204" pitchFamily="34" charset="0"/>
              </a:defRPr>
            </a:lvl1pPr>
            <a:lvl2pPr marL="457212" indent="0">
              <a:buFontTx/>
              <a:buNone/>
              <a:defRPr sz="1200">
                <a:latin typeface="Calibri" panose="020F0502020204030204" pitchFamily="34" charset="0"/>
                <a:cs typeface="Calibri" panose="020F0502020204030204" pitchFamily="34" charset="0"/>
              </a:defRPr>
            </a:lvl2pPr>
            <a:lvl3pPr marL="914422" indent="0">
              <a:buFontTx/>
              <a:buNone/>
              <a:defRPr sz="1200">
                <a:latin typeface="Calibri" panose="020F0502020204030204" pitchFamily="34" charset="0"/>
                <a:cs typeface="Calibri" panose="020F0502020204030204" pitchFamily="34" charset="0"/>
              </a:defRPr>
            </a:lvl3pPr>
            <a:lvl4pPr marL="1371634" indent="0">
              <a:buFontTx/>
              <a:buNone/>
              <a:defRPr sz="1200">
                <a:latin typeface="Calibri" panose="020F0502020204030204" pitchFamily="34" charset="0"/>
                <a:cs typeface="Calibri" panose="020F0502020204030204" pitchFamily="34" charset="0"/>
              </a:defRPr>
            </a:lvl4pPr>
            <a:lvl5pPr marL="1828846" indent="0">
              <a:buFontTx/>
              <a:buNone/>
              <a:defRPr sz="1200">
                <a:latin typeface="Calibri" panose="020F0502020204030204" pitchFamily="34" charset="0"/>
                <a:cs typeface="Calibri" panose="020F0502020204030204" pitchFamily="34" charset="0"/>
              </a:defRPr>
            </a:lvl5pPr>
          </a:lstStyle>
          <a:p>
            <a:pPr lvl="0"/>
            <a:r>
              <a:rPr lang="en-US"/>
              <a:t>Click to edit Master text styles</a:t>
            </a:r>
          </a:p>
        </p:txBody>
      </p:sp>
      <p:sp>
        <p:nvSpPr>
          <p:cNvPr id="13" name="Rounded Rectangle 12">
            <a:extLst>
              <a:ext uri="{FF2B5EF4-FFF2-40B4-BE49-F238E27FC236}">
                <a16:creationId xmlns:a16="http://schemas.microsoft.com/office/drawing/2014/main" id="{FBF8C02E-97F1-8B0A-FC8B-88F6FA520142}"/>
              </a:ext>
            </a:extLst>
          </p:cNvPr>
          <p:cNvSpPr/>
          <p:nvPr userDrawn="1"/>
        </p:nvSpPr>
        <p:spPr>
          <a:xfrm>
            <a:off x="444000" y="1437046"/>
            <a:ext cx="11304000" cy="4986587"/>
          </a:xfrm>
          <a:prstGeom prst="roundRect">
            <a:avLst>
              <a:gd name="adj" fmla="val 1276"/>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Tree>
    <p:extLst>
      <p:ext uri="{BB962C8B-B14F-4D97-AF65-F5344CB8AC3E}">
        <p14:creationId xmlns:p14="http://schemas.microsoft.com/office/powerpoint/2010/main" val="2806316109"/>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中ページ_Blank">
    <p:spTree>
      <p:nvGrpSpPr>
        <p:cNvPr id="1" name=""/>
        <p:cNvGrpSpPr/>
        <p:nvPr/>
      </p:nvGrpSpPr>
      <p:grpSpPr>
        <a:xfrm>
          <a:off x="0" y="0"/>
          <a:ext cx="0" cy="0"/>
          <a:chOff x="0" y="0"/>
          <a:chExt cx="0" cy="0"/>
        </a:xfrm>
      </p:grpSpPr>
      <p:pic>
        <p:nvPicPr>
          <p:cNvPr id="6" name="Picture 5" descr="A group of colorful circles&#10;&#10;Description automatically generated">
            <a:extLst>
              <a:ext uri="{FF2B5EF4-FFF2-40B4-BE49-F238E27FC236}">
                <a16:creationId xmlns:a16="http://schemas.microsoft.com/office/drawing/2014/main" id="{1B14E401-5392-5AE7-2433-8DA42838D335}"/>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551" t="44736" r="44917" b="-1795"/>
          <a:stretch/>
        </p:blipFill>
        <p:spPr>
          <a:xfrm>
            <a:off x="8599987" y="0"/>
            <a:ext cx="3604892" cy="3540402"/>
          </a:xfrm>
          <a:prstGeom prst="rect">
            <a:avLst/>
          </a:prstGeom>
        </p:spPr>
      </p:pic>
      <p:sp>
        <p:nvSpPr>
          <p:cNvPr id="18" name="スライド番号プレースホルダー 5">
            <a:extLst>
              <a:ext uri="{FF2B5EF4-FFF2-40B4-BE49-F238E27FC236}">
                <a16:creationId xmlns:a16="http://schemas.microsoft.com/office/drawing/2014/main" id="{B4E933FB-92CB-6708-24FE-479D9AC14A2D}"/>
              </a:ext>
            </a:extLst>
          </p:cNvPr>
          <p:cNvSpPr txBox="1">
            <a:spLocks/>
          </p:cNvSpPr>
          <p:nvPr userDrawn="1"/>
        </p:nvSpPr>
        <p:spPr>
          <a:xfrm>
            <a:off x="11672889" y="6510472"/>
            <a:ext cx="519112" cy="347528"/>
          </a:xfrm>
          <a:prstGeom prst="rect">
            <a:avLst/>
          </a:prstGeom>
          <a:noFill/>
        </p:spPr>
        <p:txBody>
          <a:bodyPr vert="horz" lIns="0" tIns="45720" rIns="0" bIns="45720" rtlCol="0" anchor="ctr"/>
          <a:lstStyle>
            <a:defPPr>
              <a:defRPr lang="ja-JP"/>
            </a:defPPr>
            <a:lvl1pPr algn="r" rtl="0" fontAlgn="base">
              <a:spcBef>
                <a:spcPct val="0"/>
              </a:spcBef>
              <a:spcAft>
                <a:spcPct val="0"/>
              </a:spcAft>
              <a:defRPr kumimoji="1" sz="1100" b="0" kern="1200">
                <a:solidFill>
                  <a:schemeClr val="bg1"/>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ctr"/>
            <a:fld id="{B00743E2-DB8E-42EE-B8E6-E10BB426BCEB}" type="slidenum">
              <a:rPr lang="ja-JP" altLang="en-US" sz="1100" i="1" smtClean="0">
                <a:solidFill>
                  <a:schemeClr val="tx1"/>
                </a:solidFill>
              </a:rPr>
              <a:pPr algn="ctr"/>
              <a:t>‹#›</a:t>
            </a:fld>
            <a:endParaRPr lang="ja-JP" altLang="en-US" sz="1000" i="1" dirty="0">
              <a:solidFill>
                <a:schemeClr val="tx1"/>
              </a:solidFill>
            </a:endParaRPr>
          </a:p>
        </p:txBody>
      </p:sp>
      <p:sp>
        <p:nvSpPr>
          <p:cNvPr id="19" name="スライド番号プレースホルダー 5">
            <a:extLst>
              <a:ext uri="{FF2B5EF4-FFF2-40B4-BE49-F238E27FC236}">
                <a16:creationId xmlns:a16="http://schemas.microsoft.com/office/drawing/2014/main" id="{07D19775-1850-3432-3771-9C7DC6F3621B}"/>
              </a:ext>
            </a:extLst>
          </p:cNvPr>
          <p:cNvSpPr txBox="1">
            <a:spLocks/>
          </p:cNvSpPr>
          <p:nvPr userDrawn="1"/>
        </p:nvSpPr>
        <p:spPr>
          <a:xfrm>
            <a:off x="9926692" y="6638598"/>
            <a:ext cx="1548000" cy="108000"/>
          </a:xfrm>
          <a:prstGeom prst="rect">
            <a:avLst/>
          </a:prstGeom>
        </p:spPr>
        <p:txBody>
          <a:bodyPr wrap="none" lIns="0" tIns="0" rIns="0" bIns="0" anchor="ctr"/>
          <a:lstStyle>
            <a:defPPr>
              <a:defRPr lang="ja-JP"/>
            </a:defPPr>
            <a:lvl1pPr algn="r" rtl="0" fontAlgn="base">
              <a:spcBef>
                <a:spcPct val="0"/>
              </a:spcBef>
              <a:spcAft>
                <a:spcPct val="0"/>
              </a:spcAft>
              <a:defRPr kumimoji="1" sz="1200" b="1" kern="1200">
                <a:solidFill>
                  <a:schemeClr val="bg1">
                    <a:lumMod val="50000"/>
                  </a:schemeClr>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r"/>
            <a:r>
              <a:rPr kumimoji="1" lang="en" altLang="ja-JP" sz="700" b="0" i="0" kern="1200" spc="110" dirty="0">
                <a:solidFill>
                  <a:schemeClr val="tx1"/>
                </a:solidFill>
                <a:effectLst/>
                <a:latin typeface="+mn-lt"/>
                <a:ea typeface="+mn-ea"/>
                <a:cs typeface="+mn-cs"/>
              </a:rPr>
              <a:t>©️ Panasonic Connect Co., Ltd.</a:t>
            </a:r>
            <a:r>
              <a:rPr kumimoji="1" lang="ja-JP" altLang="en-US" sz="700" b="0" i="0" kern="1200" spc="110" baseline="0" dirty="0">
                <a:solidFill>
                  <a:schemeClr val="tx1"/>
                </a:solidFill>
                <a:effectLst/>
                <a:latin typeface="+mn-lt"/>
                <a:ea typeface="+mn-ea"/>
                <a:cs typeface="+mn-cs"/>
              </a:rPr>
              <a:t> </a:t>
            </a:r>
            <a:endParaRPr kumimoji="1" lang="en" altLang="ja-JP" sz="700" b="0" i="0" kern="1200" spc="110" dirty="0">
              <a:solidFill>
                <a:schemeClr val="tx1"/>
              </a:solidFill>
              <a:effectLst/>
              <a:latin typeface="+mn-lt"/>
              <a:ea typeface="+mn-ea"/>
              <a:cs typeface="+mn-cs"/>
            </a:endParaRPr>
          </a:p>
        </p:txBody>
      </p:sp>
      <p:sp>
        <p:nvSpPr>
          <p:cNvPr id="20" name="テキスト ボックス 4">
            <a:extLst>
              <a:ext uri="{FF2B5EF4-FFF2-40B4-BE49-F238E27FC236}">
                <a16:creationId xmlns:a16="http://schemas.microsoft.com/office/drawing/2014/main" id="{DE49A1E2-7EDA-10BD-969C-F1ADD524B0F4}"/>
              </a:ext>
            </a:extLst>
          </p:cNvPr>
          <p:cNvSpPr txBox="1"/>
          <p:nvPr userDrawn="1"/>
        </p:nvSpPr>
        <p:spPr>
          <a:xfrm>
            <a:off x="11474693" y="6638598"/>
            <a:ext cx="256381" cy="108000"/>
          </a:xfrm>
          <a:prstGeom prst="rect">
            <a:avLst/>
          </a:prstGeom>
        </p:spPr>
        <p:txBody>
          <a:bodyPr wrap="square" lIns="0" tIns="0" rIns="0" bIns="0" anchor="ctr"/>
          <a:lstStyle>
            <a:defPPr>
              <a:defRPr lang="ja-JP"/>
            </a:defPPr>
            <a:lvl1pPr algn="r">
              <a:defRPr sz="700" b="0" i="0">
                <a:solidFill>
                  <a:schemeClr val="bg1"/>
                </a:solidFill>
                <a:effectLst/>
                <a:latin typeface="+mn-lt"/>
                <a:ea typeface="+mn-ea"/>
              </a:defRPr>
            </a:lvl1pPr>
          </a:lstStyle>
          <a:p>
            <a:pPr lvl="0" algn="l"/>
            <a:fld id="{D2F9CA60-0712-46AF-9D71-9C9ACB7C5C5C}" type="datetimeyyyy">
              <a:rPr lang="en-US" altLang="ja-JP" spc="110" smtClean="0">
                <a:solidFill>
                  <a:schemeClr val="tx1"/>
                </a:solidFill>
              </a:rPr>
              <a:pPr lvl="0" algn="l"/>
              <a:t>2024</a:t>
            </a:fld>
            <a:endParaRPr lang="ja-JP" altLang="en-US" spc="110" dirty="0">
              <a:solidFill>
                <a:schemeClr val="tx1"/>
              </a:solidFill>
            </a:endParaRPr>
          </a:p>
        </p:txBody>
      </p:sp>
      <p:sp>
        <p:nvSpPr>
          <p:cNvPr id="13" name="Rounded Rectangle 12">
            <a:extLst>
              <a:ext uri="{FF2B5EF4-FFF2-40B4-BE49-F238E27FC236}">
                <a16:creationId xmlns:a16="http://schemas.microsoft.com/office/drawing/2014/main" id="{FBF8C02E-97F1-8B0A-FC8B-88F6FA520142}"/>
              </a:ext>
            </a:extLst>
          </p:cNvPr>
          <p:cNvSpPr/>
          <p:nvPr userDrawn="1"/>
        </p:nvSpPr>
        <p:spPr>
          <a:xfrm>
            <a:off x="444000" y="434366"/>
            <a:ext cx="11304000" cy="5989268"/>
          </a:xfrm>
          <a:prstGeom prst="roundRect">
            <a:avLst>
              <a:gd name="adj" fmla="val 1276"/>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Tree>
    <p:extLst>
      <p:ext uri="{BB962C8B-B14F-4D97-AF65-F5344CB8AC3E}">
        <p14:creationId xmlns:p14="http://schemas.microsoft.com/office/powerpoint/2010/main" val="2541294271"/>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中扉_大カテゴリー">
    <p:spTree>
      <p:nvGrpSpPr>
        <p:cNvPr id="1" name=""/>
        <p:cNvGrpSpPr/>
        <p:nvPr/>
      </p:nvGrpSpPr>
      <p:grpSpPr>
        <a:xfrm>
          <a:off x="0" y="0"/>
          <a:ext cx="0" cy="0"/>
          <a:chOff x="0" y="0"/>
          <a:chExt cx="0" cy="0"/>
        </a:xfrm>
      </p:grpSpPr>
      <p:pic>
        <p:nvPicPr>
          <p:cNvPr id="7" name="Picture 6" descr="A colorful circle and circle&#10;&#10;Description automatically generated with medium confidence">
            <a:extLst>
              <a:ext uri="{FF2B5EF4-FFF2-40B4-BE49-F238E27FC236}">
                <a16:creationId xmlns:a16="http://schemas.microsoft.com/office/drawing/2014/main" id="{FE9D853D-49A9-25B2-C425-DA179F81017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925" r="3850" b="1925"/>
          <a:stretch/>
        </p:blipFill>
        <p:spPr>
          <a:xfrm>
            <a:off x="0" y="0"/>
            <a:ext cx="12192000" cy="6858000"/>
          </a:xfrm>
          <a:prstGeom prst="rect">
            <a:avLst/>
          </a:prstGeom>
        </p:spPr>
      </p:pic>
      <p:sp>
        <p:nvSpPr>
          <p:cNvPr id="4" name="スライド番号プレースホルダー 5">
            <a:extLst>
              <a:ext uri="{FF2B5EF4-FFF2-40B4-BE49-F238E27FC236}">
                <a16:creationId xmlns:a16="http://schemas.microsoft.com/office/drawing/2014/main" id="{62B713B2-98D7-A014-25F2-4D12BC4447BB}"/>
              </a:ext>
            </a:extLst>
          </p:cNvPr>
          <p:cNvSpPr txBox="1">
            <a:spLocks/>
          </p:cNvSpPr>
          <p:nvPr userDrawn="1"/>
        </p:nvSpPr>
        <p:spPr>
          <a:xfrm>
            <a:off x="11672889" y="6510472"/>
            <a:ext cx="519112" cy="347528"/>
          </a:xfrm>
          <a:prstGeom prst="rect">
            <a:avLst/>
          </a:prstGeom>
          <a:noFill/>
        </p:spPr>
        <p:txBody>
          <a:bodyPr vert="horz" lIns="0" tIns="0" rIns="0" bIns="0" rtlCol="0" anchor="ctr"/>
          <a:lstStyle>
            <a:defPPr>
              <a:defRPr lang="ja-JP"/>
            </a:defPPr>
            <a:lvl1pPr algn="r" rtl="0" fontAlgn="base">
              <a:spcBef>
                <a:spcPct val="0"/>
              </a:spcBef>
              <a:spcAft>
                <a:spcPct val="0"/>
              </a:spcAft>
              <a:defRPr kumimoji="1" sz="1100" b="0" kern="1200">
                <a:solidFill>
                  <a:schemeClr val="bg1"/>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ctr"/>
            <a:fld id="{B00743E2-DB8E-42EE-B8E6-E10BB426BCEB}" type="slidenum">
              <a:rPr lang="ja-JP" altLang="en-US" sz="1100" i="1" smtClean="0">
                <a:solidFill>
                  <a:schemeClr val="bg1"/>
                </a:solidFill>
              </a:rPr>
              <a:pPr algn="ctr"/>
              <a:t>‹#›</a:t>
            </a:fld>
            <a:endParaRPr lang="ja-JP" altLang="en-US" sz="1000" i="1" dirty="0">
              <a:solidFill>
                <a:schemeClr val="bg1"/>
              </a:solidFill>
            </a:endParaRPr>
          </a:p>
        </p:txBody>
      </p:sp>
      <p:sp>
        <p:nvSpPr>
          <p:cNvPr id="5" name="スライド番号プレースホルダー 5">
            <a:extLst>
              <a:ext uri="{FF2B5EF4-FFF2-40B4-BE49-F238E27FC236}">
                <a16:creationId xmlns:a16="http://schemas.microsoft.com/office/drawing/2014/main" id="{1EFE0ECE-F79E-73A5-963F-EB4A2ABDD48B}"/>
              </a:ext>
            </a:extLst>
          </p:cNvPr>
          <p:cNvSpPr txBox="1">
            <a:spLocks/>
          </p:cNvSpPr>
          <p:nvPr userDrawn="1"/>
        </p:nvSpPr>
        <p:spPr>
          <a:xfrm>
            <a:off x="9926692" y="6638598"/>
            <a:ext cx="1548000" cy="108000"/>
          </a:xfrm>
          <a:prstGeom prst="rect">
            <a:avLst/>
          </a:prstGeom>
        </p:spPr>
        <p:txBody>
          <a:bodyPr wrap="none" lIns="0" tIns="0" rIns="0" bIns="0" anchor="ctr"/>
          <a:lstStyle>
            <a:defPPr>
              <a:defRPr lang="ja-JP"/>
            </a:defPPr>
            <a:lvl1pPr algn="r" rtl="0" fontAlgn="base">
              <a:spcBef>
                <a:spcPct val="0"/>
              </a:spcBef>
              <a:spcAft>
                <a:spcPct val="0"/>
              </a:spcAft>
              <a:defRPr kumimoji="1" sz="1200" b="1" kern="1200">
                <a:solidFill>
                  <a:schemeClr val="bg1">
                    <a:lumMod val="50000"/>
                  </a:schemeClr>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r"/>
            <a:r>
              <a:rPr kumimoji="1" lang="en" altLang="ja-JP" sz="700" b="0" i="0" kern="1200" spc="110" dirty="0">
                <a:solidFill>
                  <a:schemeClr val="bg1"/>
                </a:solidFill>
                <a:effectLst/>
                <a:latin typeface="+mn-lt"/>
                <a:ea typeface="+mn-ea"/>
                <a:cs typeface="+mn-cs"/>
              </a:rPr>
              <a:t>©️ Panasonic Connect Co., Ltd.</a:t>
            </a:r>
            <a:r>
              <a:rPr kumimoji="1" lang="ja-JP" altLang="en-US" sz="700" b="0" i="0" kern="1200" spc="110" baseline="0" dirty="0">
                <a:solidFill>
                  <a:schemeClr val="bg1"/>
                </a:solidFill>
                <a:effectLst/>
                <a:latin typeface="+mn-lt"/>
                <a:ea typeface="+mn-ea"/>
                <a:cs typeface="+mn-cs"/>
              </a:rPr>
              <a:t> </a:t>
            </a:r>
            <a:endParaRPr kumimoji="1" lang="en" altLang="ja-JP" sz="700" b="0" i="0" kern="1200" spc="110" dirty="0">
              <a:solidFill>
                <a:schemeClr val="bg1"/>
              </a:solidFill>
              <a:effectLst/>
              <a:latin typeface="+mn-lt"/>
              <a:ea typeface="+mn-ea"/>
              <a:cs typeface="+mn-cs"/>
            </a:endParaRPr>
          </a:p>
        </p:txBody>
      </p:sp>
      <p:sp>
        <p:nvSpPr>
          <p:cNvPr id="6" name="テキスト ボックス 4">
            <a:extLst>
              <a:ext uri="{FF2B5EF4-FFF2-40B4-BE49-F238E27FC236}">
                <a16:creationId xmlns:a16="http://schemas.microsoft.com/office/drawing/2014/main" id="{56ED592D-502E-507B-0292-2056510BB357}"/>
              </a:ext>
            </a:extLst>
          </p:cNvPr>
          <p:cNvSpPr txBox="1"/>
          <p:nvPr userDrawn="1"/>
        </p:nvSpPr>
        <p:spPr>
          <a:xfrm>
            <a:off x="11474693" y="6638598"/>
            <a:ext cx="256381" cy="108000"/>
          </a:xfrm>
          <a:prstGeom prst="rect">
            <a:avLst/>
          </a:prstGeom>
        </p:spPr>
        <p:txBody>
          <a:bodyPr wrap="square" lIns="0" tIns="0" rIns="0" bIns="0" anchor="ctr"/>
          <a:lstStyle>
            <a:defPPr>
              <a:defRPr lang="ja-JP"/>
            </a:defPPr>
            <a:lvl1pPr algn="r">
              <a:defRPr sz="700" b="0" i="0">
                <a:solidFill>
                  <a:schemeClr val="bg1"/>
                </a:solidFill>
                <a:effectLst/>
                <a:latin typeface="+mn-lt"/>
                <a:ea typeface="+mn-ea"/>
              </a:defRPr>
            </a:lvl1pPr>
          </a:lstStyle>
          <a:p>
            <a:pPr lvl="0" algn="l"/>
            <a:fld id="{D2F9CA60-0712-46AF-9D71-9C9ACB7C5C5C}" type="datetimeyyyy">
              <a:rPr lang="en-US" altLang="ja-JP" spc="110" smtClean="0">
                <a:solidFill>
                  <a:schemeClr val="bg1"/>
                </a:solidFill>
              </a:rPr>
              <a:pPr lvl="0" algn="l"/>
              <a:t>2024</a:t>
            </a:fld>
            <a:endParaRPr lang="ja-JP" altLang="en-US" spc="110" dirty="0">
              <a:solidFill>
                <a:schemeClr val="bg1"/>
              </a:solidFill>
            </a:endParaRPr>
          </a:p>
        </p:txBody>
      </p:sp>
    </p:spTree>
    <p:extLst>
      <p:ext uri="{BB962C8B-B14F-4D97-AF65-F5344CB8AC3E}">
        <p14:creationId xmlns:p14="http://schemas.microsoft.com/office/powerpoint/2010/main" val="151240198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中扉_小カテゴリー">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E9D853D-49A9-25B2-C425-DA179F81017B}"/>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flipH="1">
            <a:off x="0" y="0"/>
            <a:ext cx="12192000" cy="6858000"/>
          </a:xfrm>
          <a:prstGeom prst="rect">
            <a:avLst/>
          </a:prstGeom>
        </p:spPr>
      </p:pic>
    </p:spTree>
    <p:extLst>
      <p:ext uri="{BB962C8B-B14F-4D97-AF65-F5344CB8AC3E}">
        <p14:creationId xmlns:p14="http://schemas.microsoft.com/office/powerpoint/2010/main" val="3745234189"/>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メッセージ">
    <p:spTree>
      <p:nvGrpSpPr>
        <p:cNvPr id="1" name=""/>
        <p:cNvGrpSpPr/>
        <p:nvPr/>
      </p:nvGrpSpPr>
      <p:grpSpPr>
        <a:xfrm>
          <a:off x="0" y="0"/>
          <a:ext cx="0" cy="0"/>
          <a:chOff x="0" y="0"/>
          <a:chExt cx="0" cy="0"/>
        </a:xfrm>
      </p:grpSpPr>
      <p:pic>
        <p:nvPicPr>
          <p:cNvPr id="2" name="Picture 1" descr="A white background with black and red lines&#10;&#10;Description automatically generated with medium confidence">
            <a:extLst>
              <a:ext uri="{FF2B5EF4-FFF2-40B4-BE49-F238E27FC236}">
                <a16:creationId xmlns:a16="http://schemas.microsoft.com/office/drawing/2014/main" id="{96F2D683-B18A-7FCB-2674-7597C515A69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スライド番号プレースホルダー 5">
            <a:extLst>
              <a:ext uri="{FF2B5EF4-FFF2-40B4-BE49-F238E27FC236}">
                <a16:creationId xmlns:a16="http://schemas.microsoft.com/office/drawing/2014/main" id="{62B713B2-98D7-A014-25F2-4D12BC4447BB}"/>
              </a:ext>
            </a:extLst>
          </p:cNvPr>
          <p:cNvSpPr txBox="1">
            <a:spLocks/>
          </p:cNvSpPr>
          <p:nvPr userDrawn="1"/>
        </p:nvSpPr>
        <p:spPr>
          <a:xfrm>
            <a:off x="11672889" y="6510472"/>
            <a:ext cx="519112" cy="347528"/>
          </a:xfrm>
          <a:prstGeom prst="rect">
            <a:avLst/>
          </a:prstGeom>
          <a:noFill/>
        </p:spPr>
        <p:txBody>
          <a:bodyPr vert="horz" lIns="0" tIns="0" rIns="0" bIns="0" rtlCol="0" anchor="ctr"/>
          <a:lstStyle>
            <a:defPPr>
              <a:defRPr lang="ja-JP"/>
            </a:defPPr>
            <a:lvl1pPr algn="r" rtl="0" fontAlgn="base">
              <a:spcBef>
                <a:spcPct val="0"/>
              </a:spcBef>
              <a:spcAft>
                <a:spcPct val="0"/>
              </a:spcAft>
              <a:defRPr kumimoji="1" sz="1100" b="0" kern="1200">
                <a:solidFill>
                  <a:schemeClr val="bg1"/>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ctr"/>
            <a:fld id="{B00743E2-DB8E-42EE-B8E6-E10BB426BCEB}" type="slidenum">
              <a:rPr lang="ja-JP" altLang="en-US" sz="1100" i="1" smtClean="0">
                <a:solidFill>
                  <a:schemeClr val="tx1"/>
                </a:solidFill>
              </a:rPr>
              <a:pPr algn="ctr"/>
              <a:t>‹#›</a:t>
            </a:fld>
            <a:endParaRPr lang="ja-JP" altLang="en-US" sz="1000" i="1" dirty="0">
              <a:solidFill>
                <a:schemeClr val="tx1"/>
              </a:solidFill>
            </a:endParaRPr>
          </a:p>
        </p:txBody>
      </p:sp>
      <p:sp>
        <p:nvSpPr>
          <p:cNvPr id="5" name="スライド番号プレースホルダー 5">
            <a:extLst>
              <a:ext uri="{FF2B5EF4-FFF2-40B4-BE49-F238E27FC236}">
                <a16:creationId xmlns:a16="http://schemas.microsoft.com/office/drawing/2014/main" id="{1EFE0ECE-F79E-73A5-963F-EB4A2ABDD48B}"/>
              </a:ext>
            </a:extLst>
          </p:cNvPr>
          <p:cNvSpPr txBox="1">
            <a:spLocks/>
          </p:cNvSpPr>
          <p:nvPr userDrawn="1"/>
        </p:nvSpPr>
        <p:spPr>
          <a:xfrm>
            <a:off x="9926692" y="6638598"/>
            <a:ext cx="1548000" cy="108000"/>
          </a:xfrm>
          <a:prstGeom prst="rect">
            <a:avLst/>
          </a:prstGeom>
        </p:spPr>
        <p:txBody>
          <a:bodyPr wrap="none" lIns="0" tIns="0" rIns="0" bIns="0" anchor="ctr"/>
          <a:lstStyle>
            <a:defPPr>
              <a:defRPr lang="ja-JP"/>
            </a:defPPr>
            <a:lvl1pPr algn="r" rtl="0" fontAlgn="base">
              <a:spcBef>
                <a:spcPct val="0"/>
              </a:spcBef>
              <a:spcAft>
                <a:spcPct val="0"/>
              </a:spcAft>
              <a:defRPr kumimoji="1" sz="1200" b="1" kern="1200">
                <a:solidFill>
                  <a:schemeClr val="bg1">
                    <a:lumMod val="50000"/>
                  </a:schemeClr>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r"/>
            <a:r>
              <a:rPr kumimoji="1" lang="en" altLang="ja-JP" sz="700" b="0" i="0" kern="1200" spc="110" dirty="0">
                <a:solidFill>
                  <a:schemeClr val="tx1"/>
                </a:solidFill>
                <a:effectLst/>
                <a:latin typeface="+mn-lt"/>
                <a:ea typeface="+mn-ea"/>
                <a:cs typeface="+mn-cs"/>
              </a:rPr>
              <a:t>©️ Panasonic Connect Co., Ltd.</a:t>
            </a:r>
            <a:r>
              <a:rPr kumimoji="1" lang="ja-JP" altLang="en-US" sz="700" b="0" i="0" kern="1200" spc="110" baseline="0" dirty="0">
                <a:solidFill>
                  <a:schemeClr val="tx1"/>
                </a:solidFill>
                <a:effectLst/>
                <a:latin typeface="+mn-lt"/>
                <a:ea typeface="+mn-ea"/>
                <a:cs typeface="+mn-cs"/>
              </a:rPr>
              <a:t> </a:t>
            </a:r>
            <a:endParaRPr kumimoji="1" lang="en" altLang="ja-JP" sz="700" b="0" i="0" kern="1200" spc="110" dirty="0">
              <a:solidFill>
                <a:schemeClr val="tx1"/>
              </a:solidFill>
              <a:effectLst/>
              <a:latin typeface="+mn-lt"/>
              <a:ea typeface="+mn-ea"/>
              <a:cs typeface="+mn-cs"/>
            </a:endParaRPr>
          </a:p>
        </p:txBody>
      </p:sp>
      <p:sp>
        <p:nvSpPr>
          <p:cNvPr id="6" name="テキスト ボックス 4">
            <a:extLst>
              <a:ext uri="{FF2B5EF4-FFF2-40B4-BE49-F238E27FC236}">
                <a16:creationId xmlns:a16="http://schemas.microsoft.com/office/drawing/2014/main" id="{56ED592D-502E-507B-0292-2056510BB357}"/>
              </a:ext>
            </a:extLst>
          </p:cNvPr>
          <p:cNvSpPr txBox="1"/>
          <p:nvPr userDrawn="1"/>
        </p:nvSpPr>
        <p:spPr>
          <a:xfrm>
            <a:off x="11474693" y="6638598"/>
            <a:ext cx="256381" cy="108000"/>
          </a:xfrm>
          <a:prstGeom prst="rect">
            <a:avLst/>
          </a:prstGeom>
        </p:spPr>
        <p:txBody>
          <a:bodyPr wrap="square" lIns="0" tIns="0" rIns="0" bIns="0" anchor="ctr"/>
          <a:lstStyle>
            <a:defPPr>
              <a:defRPr lang="ja-JP"/>
            </a:defPPr>
            <a:lvl1pPr algn="r">
              <a:defRPr sz="700" b="0" i="0">
                <a:solidFill>
                  <a:schemeClr val="bg1"/>
                </a:solidFill>
                <a:effectLst/>
                <a:latin typeface="+mn-lt"/>
                <a:ea typeface="+mn-ea"/>
              </a:defRPr>
            </a:lvl1pPr>
          </a:lstStyle>
          <a:p>
            <a:pPr lvl="0" algn="l"/>
            <a:fld id="{D2F9CA60-0712-46AF-9D71-9C9ACB7C5C5C}" type="datetimeyyyy">
              <a:rPr lang="en-US" altLang="ja-JP" spc="110" smtClean="0">
                <a:solidFill>
                  <a:schemeClr val="tx1"/>
                </a:solidFill>
              </a:rPr>
              <a:pPr lvl="0" algn="l"/>
              <a:t>2024</a:t>
            </a:fld>
            <a:endParaRPr lang="ja-JP" altLang="en-US" spc="110" dirty="0">
              <a:solidFill>
                <a:schemeClr val="tx1"/>
              </a:solidFill>
            </a:endParaRPr>
          </a:p>
        </p:txBody>
      </p:sp>
    </p:spTree>
    <p:extLst>
      <p:ext uri="{BB962C8B-B14F-4D97-AF65-F5344CB8AC3E}">
        <p14:creationId xmlns:p14="http://schemas.microsoft.com/office/powerpoint/2010/main" val="3057166091"/>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8878966"/>
      </p:ext>
    </p:extLst>
  </p:cSld>
  <p:clrMap bg1="lt1" tx1="dk1" bg2="lt2" tx2="dk2" accent1="accent1" accent2="accent2" accent3="accent3" accent4="accent4" accent5="accent5" accent6="accent6" hlink="hlink" folHlink="folHlink"/>
  <p:sldLayoutIdLst>
    <p:sldLayoutId id="2147483892" r:id="rId1"/>
    <p:sldLayoutId id="2147483905" r:id="rId2"/>
    <p:sldLayoutId id="2147483906" r:id="rId3"/>
    <p:sldLayoutId id="2147483894" r:id="rId4"/>
    <p:sldLayoutId id="2147483895" r:id="rId5"/>
    <p:sldLayoutId id="2147483896" r:id="rId6"/>
    <p:sldLayoutId id="2147483888" r:id="rId7"/>
    <p:sldLayoutId id="2147483907" r:id="rId8"/>
    <p:sldLayoutId id="2147483893" r:id="rId9"/>
    <p:sldLayoutId id="2147483910" r:id="rId10"/>
    <p:sldLayoutId id="2147483890" r:id="rId11"/>
  </p:sldLayoutIdLst>
  <p:hf sldNum="0" hdr="0" ftr="0"/>
  <p:txStyles>
    <p:titleStyle>
      <a:lvl1pPr algn="ctr" defTabSz="914423" rtl="0" eaLnBrk="1" latinLnBrk="0" hangingPunct="1">
        <a:spcBef>
          <a:spcPct val="0"/>
        </a:spcBef>
        <a:buNone/>
        <a:defRPr kumimoji="1" sz="2800" b="1" kern="1200" spc="0" baseline="0">
          <a:solidFill>
            <a:schemeClr val="tx2"/>
          </a:solidFill>
          <a:latin typeface="+mj-ea"/>
          <a:ea typeface="+mj-ea"/>
          <a:cs typeface="+mj-cs"/>
        </a:defRPr>
      </a:lvl1pPr>
    </p:titleStyle>
    <p:bodyStyle>
      <a:lvl1pPr marL="342908" indent="-342908" algn="l" defTabSz="914423" rtl="0" eaLnBrk="1" latinLnBrk="0" hangingPunct="1">
        <a:spcBef>
          <a:spcPct val="20000"/>
        </a:spcBef>
        <a:buFont typeface="Arial" panose="020B0604020202020204" pitchFamily="34" charset="0"/>
        <a:buChar char="•"/>
        <a:defRPr kumimoji="1" sz="2400" kern="1200" spc="0" baseline="0">
          <a:solidFill>
            <a:schemeClr val="tx1"/>
          </a:solidFill>
          <a:latin typeface="+mn-ea"/>
          <a:ea typeface="+mn-ea"/>
          <a:cs typeface="+mn-cs"/>
        </a:defRPr>
      </a:lvl1pPr>
      <a:lvl2pPr marL="742969" indent="-285757" algn="l" defTabSz="914423" rtl="0" eaLnBrk="1" latinLnBrk="0" hangingPunct="1">
        <a:spcBef>
          <a:spcPct val="20000"/>
        </a:spcBef>
        <a:buFont typeface="Arial" panose="020B0604020202020204" pitchFamily="34" charset="0"/>
        <a:buChar char="–"/>
        <a:defRPr kumimoji="1" sz="2400" kern="1200" spc="0" baseline="0">
          <a:solidFill>
            <a:schemeClr val="tx1"/>
          </a:solidFill>
          <a:latin typeface="+mn-ea"/>
          <a:ea typeface="+mn-ea"/>
          <a:cs typeface="+mn-cs"/>
        </a:defRPr>
      </a:lvl2pPr>
      <a:lvl3pPr marL="1143028" indent="-228606" algn="l" defTabSz="914423" rtl="0" eaLnBrk="1" latinLnBrk="0" hangingPunct="1">
        <a:spcBef>
          <a:spcPct val="20000"/>
        </a:spcBef>
        <a:buFont typeface="Arial" panose="020B0604020202020204" pitchFamily="34" charset="0"/>
        <a:buChar char="•"/>
        <a:defRPr kumimoji="1" sz="1800" kern="1200" spc="0" baseline="0">
          <a:solidFill>
            <a:schemeClr val="tx1"/>
          </a:solidFill>
          <a:latin typeface="+mn-ea"/>
          <a:ea typeface="+mn-ea"/>
          <a:cs typeface="+mn-cs"/>
        </a:defRPr>
      </a:lvl3pPr>
      <a:lvl4pPr marL="1600240" indent="-228606" algn="l" defTabSz="914423" rtl="0" eaLnBrk="1" latinLnBrk="0" hangingPunct="1">
        <a:spcBef>
          <a:spcPct val="20000"/>
        </a:spcBef>
        <a:buFont typeface="Arial" panose="020B0604020202020204" pitchFamily="34" charset="0"/>
        <a:buChar char="–"/>
        <a:defRPr kumimoji="1" sz="1800" kern="1200" spc="0" baseline="0">
          <a:solidFill>
            <a:schemeClr val="tx1"/>
          </a:solidFill>
          <a:latin typeface="+mn-ea"/>
          <a:ea typeface="+mn-ea"/>
          <a:cs typeface="+mn-cs"/>
        </a:defRPr>
      </a:lvl4pPr>
      <a:lvl5pPr marL="2057452" indent="-228606" algn="l" defTabSz="914423" rtl="0" eaLnBrk="1" latinLnBrk="0" hangingPunct="1">
        <a:spcBef>
          <a:spcPct val="20000"/>
        </a:spcBef>
        <a:buFont typeface="Arial" panose="020B0604020202020204" pitchFamily="34" charset="0"/>
        <a:buChar char="»"/>
        <a:defRPr kumimoji="1" sz="1800" kern="1200" spc="0" baseline="0">
          <a:solidFill>
            <a:schemeClr val="tx1"/>
          </a:solidFill>
          <a:latin typeface="+mn-ea"/>
          <a:ea typeface="+mn-ea"/>
          <a:cs typeface="+mn-cs"/>
        </a:defRPr>
      </a:lvl5pPr>
      <a:lvl6pPr marL="2514663"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23" rtl="0" eaLnBrk="1" latinLnBrk="0" hangingPunct="1">
        <a:defRPr kumimoji="1" sz="1800" kern="1200">
          <a:solidFill>
            <a:schemeClr val="tx1"/>
          </a:solidFill>
          <a:latin typeface="+mn-lt"/>
          <a:ea typeface="+mn-ea"/>
          <a:cs typeface="+mn-cs"/>
        </a:defRPr>
      </a:lvl1pPr>
      <a:lvl2pPr marL="457212" algn="l" defTabSz="914423" rtl="0" eaLnBrk="1" latinLnBrk="0" hangingPunct="1">
        <a:defRPr kumimoji="1" sz="1800" kern="1200">
          <a:solidFill>
            <a:schemeClr val="tx1"/>
          </a:solidFill>
          <a:latin typeface="+mn-lt"/>
          <a:ea typeface="+mn-ea"/>
          <a:cs typeface="+mn-cs"/>
        </a:defRPr>
      </a:lvl2pPr>
      <a:lvl3pPr marL="914423" algn="l" defTabSz="914423" rtl="0" eaLnBrk="1" latinLnBrk="0" hangingPunct="1">
        <a:defRPr kumimoji="1" sz="1800" kern="1200">
          <a:solidFill>
            <a:schemeClr val="tx1"/>
          </a:solidFill>
          <a:latin typeface="+mn-lt"/>
          <a:ea typeface="+mn-ea"/>
          <a:cs typeface="+mn-cs"/>
        </a:defRPr>
      </a:lvl3pPr>
      <a:lvl4pPr marL="1371634" algn="l" defTabSz="914423" rtl="0" eaLnBrk="1" latinLnBrk="0" hangingPunct="1">
        <a:defRPr kumimoji="1" sz="1800" kern="1200">
          <a:solidFill>
            <a:schemeClr val="tx1"/>
          </a:solidFill>
          <a:latin typeface="+mn-lt"/>
          <a:ea typeface="+mn-ea"/>
          <a:cs typeface="+mn-cs"/>
        </a:defRPr>
      </a:lvl4pPr>
      <a:lvl5pPr marL="1828846" algn="l" defTabSz="914423" rtl="0" eaLnBrk="1" latinLnBrk="0" hangingPunct="1">
        <a:defRPr kumimoji="1" sz="1800" kern="1200">
          <a:solidFill>
            <a:schemeClr val="tx1"/>
          </a:solidFill>
          <a:latin typeface="+mn-lt"/>
          <a:ea typeface="+mn-ea"/>
          <a:cs typeface="+mn-cs"/>
        </a:defRPr>
      </a:lvl5pPr>
      <a:lvl6pPr marL="2286057" algn="l" defTabSz="914423" rtl="0" eaLnBrk="1" latinLnBrk="0" hangingPunct="1">
        <a:defRPr kumimoji="1" sz="1800" kern="1200">
          <a:solidFill>
            <a:schemeClr val="tx1"/>
          </a:solidFill>
          <a:latin typeface="+mn-lt"/>
          <a:ea typeface="+mn-ea"/>
          <a:cs typeface="+mn-cs"/>
        </a:defRPr>
      </a:lvl6pPr>
      <a:lvl7pPr marL="2743269" algn="l" defTabSz="914423" rtl="0" eaLnBrk="1" latinLnBrk="0" hangingPunct="1">
        <a:defRPr kumimoji="1" sz="1800" kern="1200">
          <a:solidFill>
            <a:schemeClr val="tx1"/>
          </a:solidFill>
          <a:latin typeface="+mn-lt"/>
          <a:ea typeface="+mn-ea"/>
          <a:cs typeface="+mn-cs"/>
        </a:defRPr>
      </a:lvl7pPr>
      <a:lvl8pPr marL="3200480" algn="l" defTabSz="914423" rtl="0" eaLnBrk="1" latinLnBrk="0" hangingPunct="1">
        <a:defRPr kumimoji="1" sz="1800" kern="1200">
          <a:solidFill>
            <a:schemeClr val="tx1"/>
          </a:solidFill>
          <a:latin typeface="+mn-lt"/>
          <a:ea typeface="+mn-ea"/>
          <a:cs typeface="+mn-cs"/>
        </a:defRPr>
      </a:lvl8pPr>
      <a:lvl9pPr marL="3657691" algn="l" defTabSz="914423"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60">
          <p15:clr>
            <a:srgbClr val="5ACBF0"/>
          </p15:clr>
        </p15:guide>
        <p15:guide id="18" pos="7319">
          <p15:clr>
            <a:srgbClr val="5ACBF0"/>
          </p15:clr>
        </p15:guide>
        <p15:guide id="19" pos="7227">
          <p15:clr>
            <a:srgbClr val="F26B43"/>
          </p15:clr>
        </p15:guide>
        <p15:guide id="23" orient="horz" pos="2160">
          <p15:clr>
            <a:srgbClr val="5ACBF0"/>
          </p15:clr>
        </p15:guide>
        <p15:guide id="24" orient="horz" pos="1710">
          <p15:clr>
            <a:srgbClr val="5ACBF0"/>
          </p15:clr>
        </p15:guide>
        <p15:guide id="27" orient="horz" pos="810">
          <p15:clr>
            <a:srgbClr val="5ACBF0"/>
          </p15:clr>
        </p15:guide>
        <p15:guide id="30" orient="horz" pos="360">
          <p15:clr>
            <a:srgbClr val="F26B43"/>
          </p15:clr>
        </p15:guide>
        <p15:guide id="31" orient="horz" pos="1260">
          <p15:clr>
            <a:srgbClr val="5ACBF0"/>
          </p15:clr>
        </p15:guide>
        <p15:guide id="32" orient="horz" pos="2610">
          <p15:clr>
            <a:srgbClr val="5ACBF0"/>
          </p15:clr>
        </p15:guide>
        <p15:guide id="38" orient="horz" pos="3966">
          <p15:clr>
            <a:srgbClr val="F26B43"/>
          </p15:clr>
        </p15:guide>
        <p15:guide id="39" orient="horz" pos="3064">
          <p15:clr>
            <a:srgbClr val="5ACBF0"/>
          </p15:clr>
        </p15:guide>
        <p15:guide id="46" pos="2097">
          <p15:clr>
            <a:srgbClr val="5ACBF0"/>
          </p15:clr>
        </p15:guide>
        <p15:guide id="47" pos="2679">
          <p15:clr>
            <a:srgbClr val="5ACBF0"/>
          </p15:clr>
        </p15:guide>
        <p15:guide id="49" pos="3840">
          <p15:clr>
            <a:srgbClr val="5ACBF0"/>
          </p15:clr>
        </p15:guide>
        <p15:guide id="51" pos="4998">
          <p15:clr>
            <a:srgbClr val="5ACBF0"/>
          </p15:clr>
        </p15:guide>
        <p15:guide id="52" pos="5574">
          <p15:clr>
            <a:srgbClr val="5ACBF0"/>
          </p15:clr>
        </p15:guide>
        <p15:guide id="57" pos="5087">
          <p15:clr>
            <a:srgbClr val="A4A3A4"/>
          </p15:clr>
        </p15:guide>
        <p15:guide id="58" pos="4908">
          <p15:clr>
            <a:srgbClr val="A4A3A4"/>
          </p15:clr>
        </p15:guide>
        <p15:guide id="59" pos="2769">
          <p15:clr>
            <a:srgbClr val="A4A3A4"/>
          </p15:clr>
        </p15:guide>
        <p15:guide id="60" pos="2589">
          <p15:clr>
            <a:srgbClr val="A4A3A4"/>
          </p15:clr>
        </p15:guide>
        <p15:guide id="63" pos="3750">
          <p15:clr>
            <a:srgbClr val="A4A3A4"/>
          </p15:clr>
        </p15:guide>
        <p15:guide id="64" pos="3930">
          <p15:clr>
            <a:srgbClr val="A4A3A4"/>
          </p15:clr>
        </p15:guide>
        <p15:guide id="67" pos="2004">
          <p15:clr>
            <a:srgbClr val="A4A3A4"/>
          </p15:clr>
        </p15:guide>
        <p15:guide id="68" pos="2188">
          <p15:clr>
            <a:srgbClr val="A4A3A4"/>
          </p15:clr>
        </p15:guide>
        <p15:guide id="73" pos="5482">
          <p15:clr>
            <a:srgbClr val="A4A3A4"/>
          </p15:clr>
        </p15:guide>
        <p15:guide id="74" pos="5666">
          <p15:clr>
            <a:srgbClr val="A4A3A4"/>
          </p15:clr>
        </p15:guide>
        <p15:guide id="85" orient="horz" pos="3504">
          <p15:clr>
            <a:srgbClr val="5ACBF0"/>
          </p15:clr>
        </p15:guide>
        <p15:guide id="87" orient="horz" pos="4056">
          <p15:clr>
            <a:srgbClr val="A4A3A4"/>
          </p15:clr>
        </p15:guide>
        <p15:guide id="88" pos="46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9.emf"/><Relationship Id="rId7" Type="http://schemas.openxmlformats.org/officeDocument/2006/relationships/image" Target="../media/image13.emf"/><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image" Target="../media/image14.emf"/><Relationship Id="rId3" Type="http://schemas.openxmlformats.org/officeDocument/2006/relationships/image" Target="../media/image9.emf"/><Relationship Id="rId7" Type="http://schemas.openxmlformats.org/officeDocument/2006/relationships/image" Target="../media/image13.emf"/><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12.emf"/><Relationship Id="rId5" Type="http://schemas.openxmlformats.org/officeDocument/2006/relationships/image" Target="../media/image11.emf"/><Relationship Id="rId4" Type="http://schemas.openxmlformats.org/officeDocument/2006/relationships/image" Target="../media/image10.emf"/></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9.xml"/><Relationship Id="rId1" Type="http://schemas.openxmlformats.org/officeDocument/2006/relationships/slideLayout" Target="../slideLayouts/slideLayout6.xml"/><Relationship Id="rId4" Type="http://schemas.openxmlformats.org/officeDocument/2006/relationships/image" Target="../media/image17.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17.emf"/></Relationships>
</file>

<file path=ppt/slides/_rels/slide25.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png"/><Relationship Id="rId18" Type="http://schemas.openxmlformats.org/officeDocument/2006/relationships/image" Target="../media/image33.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17" Type="http://schemas.openxmlformats.org/officeDocument/2006/relationships/image" Target="../media/image32.png"/><Relationship Id="rId2" Type="http://schemas.openxmlformats.org/officeDocument/2006/relationships/notesSlide" Target="../notesSlides/notesSlide25.xml"/><Relationship Id="rId16" Type="http://schemas.openxmlformats.org/officeDocument/2006/relationships/image" Target="../media/image31.svg"/><Relationship Id="rId1" Type="http://schemas.openxmlformats.org/officeDocument/2006/relationships/slideLayout" Target="../slideLayouts/slideLayout6.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svg"/><Relationship Id="rId19" Type="http://schemas.openxmlformats.org/officeDocument/2006/relationships/image" Target="../media/image34.svg"/><Relationship Id="rId4" Type="http://schemas.openxmlformats.org/officeDocument/2006/relationships/image" Target="../media/image19.svg"/><Relationship Id="rId9" Type="http://schemas.openxmlformats.org/officeDocument/2006/relationships/image" Target="../media/image24.png"/><Relationship Id="rId14" Type="http://schemas.openxmlformats.org/officeDocument/2006/relationships/image" Target="../media/image29.sv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19">
            <a:extLst>
              <a:ext uri="{FF2B5EF4-FFF2-40B4-BE49-F238E27FC236}">
                <a16:creationId xmlns:a16="http://schemas.microsoft.com/office/drawing/2014/main" id="{30E46CB1-55A0-5660-A407-E4EBDEE67472}"/>
              </a:ext>
            </a:extLst>
          </p:cNvPr>
          <p:cNvSpPr txBox="1"/>
          <p:nvPr/>
        </p:nvSpPr>
        <p:spPr>
          <a:xfrm>
            <a:off x="4378569" y="6239771"/>
            <a:ext cx="1381342" cy="161583"/>
          </a:xfrm>
          <a:prstGeom prst="rect">
            <a:avLst/>
          </a:prstGeom>
          <a:noFill/>
          <a:ln>
            <a:noFill/>
          </a:ln>
        </p:spPr>
        <p:txBody>
          <a:bodyPr wrap="square" lIns="0" tIns="0" rIns="0" bIns="0" anchor="ctr">
            <a:spAutoFit/>
          </a:bodyPr>
          <a:lstStyle/>
          <a:p>
            <a:pPr algn="ctr"/>
            <a:r>
              <a:rPr lang="ja-JP" altLang="en-US" sz="1050" dirty="0">
                <a:latin typeface="+mj-ea"/>
                <a:ea typeface="+mj-ea"/>
              </a:rPr>
              <a:t>当日資料 </a:t>
            </a:r>
            <a:r>
              <a:rPr lang="en-US" altLang="ja-JP" sz="1050">
                <a:latin typeface="+mj-ea"/>
                <a:ea typeface="+mj-ea"/>
              </a:rPr>
              <a:t>2024.06. </a:t>
            </a:r>
            <a:r>
              <a:rPr lang="en-US" altLang="ja-JP" sz="1050" dirty="0">
                <a:latin typeface="+mj-ea"/>
                <a:ea typeface="+mj-ea"/>
              </a:rPr>
              <a:t>ver</a:t>
            </a:r>
            <a:endParaRPr lang="ja-JP" altLang="en-US" sz="1050" spc="-150" dirty="0">
              <a:latin typeface="+mj-ea"/>
              <a:ea typeface="+mj-ea"/>
            </a:endParaRPr>
          </a:p>
        </p:txBody>
      </p:sp>
      <p:sp>
        <p:nvSpPr>
          <p:cNvPr id="7" name="Rectangle 2">
            <a:extLst>
              <a:ext uri="{FF2B5EF4-FFF2-40B4-BE49-F238E27FC236}">
                <a16:creationId xmlns:a16="http://schemas.microsoft.com/office/drawing/2014/main" id="{7D19EC1E-87A6-0403-A36F-5B9BE384F3B2}"/>
              </a:ext>
            </a:extLst>
          </p:cNvPr>
          <p:cNvSpPr/>
          <p:nvPr/>
        </p:nvSpPr>
        <p:spPr>
          <a:xfrm>
            <a:off x="4378567" y="6226756"/>
            <a:ext cx="1381343" cy="174598"/>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Tree>
    <p:extLst>
      <p:ext uri="{BB962C8B-B14F-4D97-AF65-F5344CB8AC3E}">
        <p14:creationId xmlns:p14="http://schemas.microsoft.com/office/powerpoint/2010/main" val="1822543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4">
            <a:extLst>
              <a:ext uri="{FF2B5EF4-FFF2-40B4-BE49-F238E27FC236}">
                <a16:creationId xmlns:a16="http://schemas.microsoft.com/office/drawing/2014/main" id="{92807877-D061-3112-F9B7-5F26A91E85A8}"/>
              </a:ext>
            </a:extLst>
          </p:cNvPr>
          <p:cNvSpPr/>
          <p:nvPr/>
        </p:nvSpPr>
        <p:spPr>
          <a:xfrm>
            <a:off x="444000" y="1683444"/>
            <a:ext cx="11304000" cy="4742407"/>
          </a:xfrm>
          <a:prstGeom prst="roundRect">
            <a:avLst>
              <a:gd name="adj" fmla="val 1408"/>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2" name="Title 1">
            <a:extLst>
              <a:ext uri="{FF2B5EF4-FFF2-40B4-BE49-F238E27FC236}">
                <a16:creationId xmlns:a16="http://schemas.microsoft.com/office/drawing/2014/main" id="{9EB080FB-9D84-4BF9-3B1B-6F89D0A30456}"/>
              </a:ext>
            </a:extLst>
          </p:cNvPr>
          <p:cNvSpPr>
            <a:spLocks noGrp="1"/>
          </p:cNvSpPr>
          <p:nvPr>
            <p:ph type="title"/>
          </p:nvPr>
        </p:nvSpPr>
        <p:spPr>
          <a:xfrm>
            <a:off x="433490" y="666506"/>
            <a:ext cx="11304000" cy="396000"/>
          </a:xfrm>
        </p:spPr>
        <p:txBody>
          <a:bodyPr/>
          <a:lstStyle/>
          <a:p>
            <a:r>
              <a:rPr lang="en-US" dirty="0"/>
              <a:t>今後増えていく</a:t>
            </a:r>
            <a:r>
              <a:rPr lang="en-US" dirty="0">
                <a:latin typeface="Yu Gothic UI" panose="020B0500000000000000" pitchFamily="34" charset="-128"/>
                <a:ea typeface="Yu Gothic UI" panose="020B0500000000000000" pitchFamily="34" charset="-128"/>
              </a:rPr>
              <a:t>、</a:t>
            </a:r>
            <a:r>
              <a:rPr lang="en-US" dirty="0"/>
              <a:t>5つの家族の形</a:t>
            </a:r>
            <a:endParaRPr lang="en-JP"/>
          </a:p>
        </p:txBody>
      </p:sp>
      <p:sp>
        <p:nvSpPr>
          <p:cNvPr id="3" name="Text Placeholder 2">
            <a:extLst>
              <a:ext uri="{FF2B5EF4-FFF2-40B4-BE49-F238E27FC236}">
                <a16:creationId xmlns:a16="http://schemas.microsoft.com/office/drawing/2014/main" id="{318A5F50-A583-E393-1C97-BB0A90D69101}"/>
              </a:ext>
            </a:extLst>
          </p:cNvPr>
          <p:cNvSpPr>
            <a:spLocks noGrp="1"/>
          </p:cNvSpPr>
          <p:nvPr>
            <p:ph type="body" sz="quarter" idx="10"/>
          </p:nvPr>
        </p:nvSpPr>
        <p:spPr/>
        <p:txBody>
          <a:bodyPr/>
          <a:lstStyle/>
          <a:p>
            <a:r>
              <a:rPr lang="en-US" dirty="0"/>
              <a:t>5 families to increase</a:t>
            </a:r>
            <a:endParaRPr lang="en-JP"/>
          </a:p>
        </p:txBody>
      </p:sp>
      <p:sp>
        <p:nvSpPr>
          <p:cNvPr id="4" name="テキスト ボックス 16">
            <a:extLst>
              <a:ext uri="{FF2B5EF4-FFF2-40B4-BE49-F238E27FC236}">
                <a16:creationId xmlns:a16="http://schemas.microsoft.com/office/drawing/2014/main" id="{31A5D68B-8831-E4EA-CA70-F8B475ACF6E7}"/>
              </a:ext>
            </a:extLst>
          </p:cNvPr>
          <p:cNvSpPr txBox="1"/>
          <p:nvPr/>
        </p:nvSpPr>
        <p:spPr>
          <a:xfrm>
            <a:off x="433490" y="1226557"/>
            <a:ext cx="10097998" cy="260969"/>
          </a:xfrm>
          <a:prstGeom prst="rect">
            <a:avLst/>
          </a:prstGeom>
          <a:noFill/>
        </p:spPr>
        <p:txBody>
          <a:bodyPr wrap="square" lIns="0" tIns="0" rIns="0" bIns="0" rtlCol="0">
            <a:spAutoFit/>
          </a:bodyPr>
          <a:lstStyle/>
          <a:p>
            <a:pPr>
              <a:lnSpc>
                <a:spcPct val="110000"/>
              </a:lnSpc>
            </a:pPr>
            <a:r>
              <a:rPr lang="ja-JP" altLang="en-US" sz="1600">
                <a:latin typeface="+mj-ea"/>
                <a:ea typeface="+mj-ea"/>
              </a:rPr>
              <a:t>世帯の将来推計や社会背景の変化から</a:t>
            </a:r>
            <a:r>
              <a:rPr lang="ja-JP" altLang="en-US" sz="1600">
                <a:latin typeface="Yu Gothic UI" panose="020B0500000000000000" pitchFamily="34" charset="-128"/>
                <a:ea typeface="Yu Gothic UI" panose="020B0500000000000000" pitchFamily="34" charset="-128"/>
              </a:rPr>
              <a:t>、</a:t>
            </a:r>
            <a:r>
              <a:rPr lang="ja-JP" altLang="en-US" sz="1600">
                <a:latin typeface="+mj-ea"/>
                <a:ea typeface="+mj-ea"/>
              </a:rPr>
              <a:t>今後業務の現場にも増えていくと予測される</a:t>
            </a:r>
            <a:r>
              <a:rPr lang="en-US" altLang="ja-JP" sz="1600" dirty="0">
                <a:latin typeface="+mj-ea"/>
                <a:ea typeface="+mj-ea"/>
              </a:rPr>
              <a:t>5</a:t>
            </a:r>
            <a:r>
              <a:rPr lang="ja-JP" altLang="en-US" sz="1600">
                <a:latin typeface="+mj-ea"/>
                <a:ea typeface="+mj-ea"/>
              </a:rPr>
              <a:t>つ</a:t>
            </a:r>
          </a:p>
        </p:txBody>
      </p:sp>
      <p:grpSp>
        <p:nvGrpSpPr>
          <p:cNvPr id="16" name="Group 15">
            <a:extLst>
              <a:ext uri="{FF2B5EF4-FFF2-40B4-BE49-F238E27FC236}">
                <a16:creationId xmlns:a16="http://schemas.microsoft.com/office/drawing/2014/main" id="{9B624900-079A-2AAE-1AFC-48B3B66E127E}"/>
              </a:ext>
            </a:extLst>
          </p:cNvPr>
          <p:cNvGrpSpPr/>
          <p:nvPr/>
        </p:nvGrpSpPr>
        <p:grpSpPr>
          <a:xfrm>
            <a:off x="925118" y="3126752"/>
            <a:ext cx="1855791" cy="1855791"/>
            <a:chOff x="925118" y="3126752"/>
            <a:chExt cx="1855791" cy="1855791"/>
          </a:xfrm>
        </p:grpSpPr>
        <p:sp>
          <p:nvSpPr>
            <p:cNvPr id="7" name="Oval 6">
              <a:extLst>
                <a:ext uri="{FF2B5EF4-FFF2-40B4-BE49-F238E27FC236}">
                  <a16:creationId xmlns:a16="http://schemas.microsoft.com/office/drawing/2014/main" id="{694657FE-12EE-2765-34DC-18E767885E3B}"/>
                </a:ext>
              </a:extLst>
            </p:cNvPr>
            <p:cNvSpPr/>
            <p:nvPr/>
          </p:nvSpPr>
          <p:spPr>
            <a:xfrm>
              <a:off x="925118" y="3126752"/>
              <a:ext cx="1855791" cy="1855791"/>
            </a:xfrm>
            <a:prstGeom prst="ellipse">
              <a:avLst/>
            </a:prstGeom>
            <a:solidFill>
              <a:schemeClr val="accent1"/>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8" name="テキスト ボックス 2">
              <a:extLst>
                <a:ext uri="{FF2B5EF4-FFF2-40B4-BE49-F238E27FC236}">
                  <a16:creationId xmlns:a16="http://schemas.microsoft.com/office/drawing/2014/main" id="{25A320A1-57B6-7F5D-0201-C1EF4B8F6571}"/>
                </a:ext>
              </a:extLst>
            </p:cNvPr>
            <p:cNvSpPr txBox="1"/>
            <p:nvPr/>
          </p:nvSpPr>
          <p:spPr>
            <a:xfrm>
              <a:off x="1126985" y="4182918"/>
              <a:ext cx="1452057" cy="338554"/>
            </a:xfrm>
            <a:prstGeom prst="rect">
              <a:avLst/>
            </a:prstGeom>
            <a:noFill/>
          </p:spPr>
          <p:txBody>
            <a:bodyPr wrap="square" anchor="ctr">
              <a:spAutoFit/>
            </a:bodyPr>
            <a:lstStyle/>
            <a:p>
              <a:pPr marR="0" lvl="0" algn="ctr" defTabSz="914400" rtl="0" eaLnBrk="1" fontAlgn="base" latinLnBrk="0" hangingPunct="1">
                <a:lnSpc>
                  <a:spcPct val="100000"/>
                </a:lnSpc>
                <a:spcBef>
                  <a:spcPct val="0"/>
                </a:spcBef>
                <a:spcAft>
                  <a:spcPct val="0"/>
                </a:spcAft>
                <a:buClrTx/>
                <a:buSzTx/>
                <a:tabLst/>
                <a:defRPr/>
              </a:pPr>
              <a:r>
                <a:rPr kumimoji="1" lang="ja-JP" altLang="en-US" sz="1600" b="1" i="0" u="none" strike="noStrike" kern="1200" cap="none" spc="0" normalizeH="0" baseline="0" noProof="0" dirty="0">
                  <a:ln>
                    <a:noFill/>
                  </a:ln>
                  <a:solidFill>
                    <a:schemeClr val="bg1"/>
                  </a:solidFill>
                  <a:effectLst/>
                  <a:uLnTx/>
                  <a:uFillTx/>
                  <a:latin typeface="+mj-ea"/>
                  <a:ea typeface="+mj-ea"/>
                  <a:cs typeface="+mn-cs"/>
                </a:rPr>
                <a:t>高齢単身家族</a:t>
              </a:r>
              <a:endParaRPr kumimoji="1" lang="en-US" altLang="ja-JP" sz="1600" b="1" i="0" u="none" strike="noStrike" kern="1200" cap="none" spc="0" normalizeH="0" baseline="0" noProof="0" dirty="0">
                <a:ln>
                  <a:noFill/>
                </a:ln>
                <a:solidFill>
                  <a:schemeClr val="bg1"/>
                </a:solidFill>
                <a:effectLst/>
                <a:uLnTx/>
                <a:uFillTx/>
                <a:latin typeface="+mj-ea"/>
                <a:ea typeface="+mj-ea"/>
                <a:cs typeface="+mn-cs"/>
              </a:endParaRPr>
            </a:p>
          </p:txBody>
        </p:sp>
        <p:pic>
          <p:nvPicPr>
            <p:cNvPr id="60" name="Picture 59">
              <a:extLst>
                <a:ext uri="{FF2B5EF4-FFF2-40B4-BE49-F238E27FC236}">
                  <a16:creationId xmlns:a16="http://schemas.microsoft.com/office/drawing/2014/main" id="{EFA315FD-6DE2-65BC-F5E1-19D487C6697D}"/>
                </a:ext>
              </a:extLst>
            </p:cNvPr>
            <p:cNvPicPr>
              <a:picLocks noChangeAspect="1"/>
            </p:cNvPicPr>
            <p:nvPr/>
          </p:nvPicPr>
          <p:blipFill>
            <a:blip r:embed="rId3">
              <a:lum bright="100000" contrast="100000"/>
            </a:blip>
            <a:stretch>
              <a:fillRect/>
            </a:stretch>
          </p:blipFill>
          <p:spPr>
            <a:xfrm>
              <a:off x="1687413" y="3462868"/>
              <a:ext cx="331200" cy="612000"/>
            </a:xfrm>
            <a:prstGeom prst="rect">
              <a:avLst/>
            </a:prstGeom>
          </p:spPr>
        </p:pic>
      </p:grpSp>
      <p:grpSp>
        <p:nvGrpSpPr>
          <p:cNvPr id="15" name="Group 14">
            <a:extLst>
              <a:ext uri="{FF2B5EF4-FFF2-40B4-BE49-F238E27FC236}">
                <a16:creationId xmlns:a16="http://schemas.microsoft.com/office/drawing/2014/main" id="{41C8F073-DA29-3E26-2C8F-13174D36CDAB}"/>
              </a:ext>
            </a:extLst>
          </p:cNvPr>
          <p:cNvGrpSpPr/>
          <p:nvPr/>
        </p:nvGrpSpPr>
        <p:grpSpPr>
          <a:xfrm>
            <a:off x="3046611" y="3126752"/>
            <a:ext cx="1855791" cy="1855791"/>
            <a:chOff x="3046611" y="3126752"/>
            <a:chExt cx="1855791" cy="1855791"/>
          </a:xfrm>
        </p:grpSpPr>
        <p:sp>
          <p:nvSpPr>
            <p:cNvPr id="46" name="Oval 45">
              <a:extLst>
                <a:ext uri="{FF2B5EF4-FFF2-40B4-BE49-F238E27FC236}">
                  <a16:creationId xmlns:a16="http://schemas.microsoft.com/office/drawing/2014/main" id="{FBBD4F1E-434D-9871-7712-2BF8F0649CAB}"/>
                </a:ext>
              </a:extLst>
            </p:cNvPr>
            <p:cNvSpPr/>
            <p:nvPr/>
          </p:nvSpPr>
          <p:spPr>
            <a:xfrm>
              <a:off x="3046611" y="3126752"/>
              <a:ext cx="1855791" cy="1855791"/>
            </a:xfrm>
            <a:prstGeom prst="ellipse">
              <a:avLst/>
            </a:prstGeom>
            <a:solidFill>
              <a:schemeClr val="accent6"/>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47" name="テキスト ボックス 2">
              <a:extLst>
                <a:ext uri="{FF2B5EF4-FFF2-40B4-BE49-F238E27FC236}">
                  <a16:creationId xmlns:a16="http://schemas.microsoft.com/office/drawing/2014/main" id="{7711DCA8-F497-1F01-FAD7-B7E015ABAC29}"/>
                </a:ext>
              </a:extLst>
            </p:cNvPr>
            <p:cNvSpPr txBox="1"/>
            <p:nvPr/>
          </p:nvSpPr>
          <p:spPr>
            <a:xfrm>
              <a:off x="3115626" y="4081437"/>
              <a:ext cx="1717760" cy="584775"/>
            </a:xfrm>
            <a:prstGeom prst="rect">
              <a:avLst/>
            </a:prstGeom>
            <a:noFill/>
          </p:spPr>
          <p:txBody>
            <a:bodyPr wrap="square" anchor="ctr">
              <a:spAutoFit/>
            </a:bodyPr>
            <a:lstStyle/>
            <a:p>
              <a:pPr marR="0" lvl="0" algn="ctr" defTabSz="914400" rtl="0" eaLnBrk="1" fontAlgn="base" latinLnBrk="0" hangingPunct="1">
                <a:lnSpc>
                  <a:spcPct val="100000"/>
                </a:lnSpc>
                <a:spcBef>
                  <a:spcPct val="0"/>
                </a:spcBef>
                <a:spcAft>
                  <a:spcPct val="0"/>
                </a:spcAft>
                <a:buClrTx/>
                <a:buSzTx/>
                <a:tabLst/>
                <a:defRPr/>
              </a:pPr>
              <a:r>
                <a:rPr kumimoji="1" lang="ja-JP" altLang="en-US" sz="1600" b="1" i="0" u="none" strike="noStrike" kern="1200" cap="none" spc="0" normalizeH="0" baseline="0" noProof="0" dirty="0">
                  <a:ln>
                    <a:noFill/>
                  </a:ln>
                  <a:solidFill>
                    <a:schemeClr val="bg1"/>
                  </a:solidFill>
                  <a:effectLst/>
                  <a:uLnTx/>
                  <a:uFillTx/>
                  <a:latin typeface="+mj-ea"/>
                  <a:ea typeface="+mj-ea"/>
                  <a:cs typeface="+mn-cs"/>
                </a:rPr>
                <a:t>同性パートナー</a:t>
              </a:r>
              <a:endParaRPr kumimoji="1" lang="en-US" altLang="ja-JP" sz="1600" b="1" i="0" u="none" strike="noStrike" kern="1200" cap="none" spc="0" normalizeH="0" baseline="0" noProof="0" dirty="0">
                <a:ln>
                  <a:noFill/>
                </a:ln>
                <a:solidFill>
                  <a:schemeClr val="bg1"/>
                </a:solidFill>
                <a:effectLst/>
                <a:uLnTx/>
                <a:uFillTx/>
                <a:latin typeface="+mj-ea"/>
                <a:ea typeface="+mj-ea"/>
                <a:cs typeface="+mn-cs"/>
              </a:endParaRPr>
            </a:p>
            <a:p>
              <a:pPr marR="0" lvl="0" algn="ctr" defTabSz="914400" rtl="0" eaLnBrk="1" fontAlgn="base" latinLnBrk="0" hangingPunct="1">
                <a:lnSpc>
                  <a:spcPct val="100000"/>
                </a:lnSpc>
                <a:spcBef>
                  <a:spcPct val="0"/>
                </a:spcBef>
                <a:spcAft>
                  <a:spcPct val="0"/>
                </a:spcAft>
                <a:buClrTx/>
                <a:buSzTx/>
                <a:tabLst/>
                <a:defRPr/>
              </a:pPr>
              <a:r>
                <a:rPr kumimoji="1" lang="ja-JP" altLang="en-US" sz="1600" b="1" i="0" u="none" strike="noStrike" kern="1200" cap="none" spc="0" normalizeH="0" baseline="0" noProof="0" dirty="0">
                  <a:ln>
                    <a:noFill/>
                  </a:ln>
                  <a:solidFill>
                    <a:schemeClr val="bg1"/>
                  </a:solidFill>
                  <a:effectLst/>
                  <a:uLnTx/>
                  <a:uFillTx/>
                  <a:latin typeface="+mj-ea"/>
                  <a:ea typeface="+mj-ea"/>
                  <a:cs typeface="+mn-cs"/>
                </a:rPr>
                <a:t>家族</a:t>
              </a:r>
              <a:endParaRPr kumimoji="1" lang="en-US" altLang="ja-JP" sz="1600" b="1" i="0" u="none" strike="noStrike" kern="1200" cap="none" spc="0" normalizeH="0" baseline="0" noProof="0" dirty="0">
                <a:ln>
                  <a:noFill/>
                </a:ln>
                <a:solidFill>
                  <a:schemeClr val="bg1"/>
                </a:solidFill>
                <a:effectLst/>
                <a:uLnTx/>
                <a:uFillTx/>
                <a:latin typeface="+mj-ea"/>
                <a:ea typeface="+mj-ea"/>
                <a:cs typeface="+mn-cs"/>
              </a:endParaRPr>
            </a:p>
          </p:txBody>
        </p:sp>
        <p:pic>
          <p:nvPicPr>
            <p:cNvPr id="10" name="Picture 9">
              <a:extLst>
                <a:ext uri="{FF2B5EF4-FFF2-40B4-BE49-F238E27FC236}">
                  <a16:creationId xmlns:a16="http://schemas.microsoft.com/office/drawing/2014/main" id="{91270486-D919-6591-C44E-DC4321624D40}"/>
                </a:ext>
              </a:extLst>
            </p:cNvPr>
            <p:cNvPicPr>
              <a:picLocks noChangeAspect="1"/>
            </p:cNvPicPr>
            <p:nvPr/>
          </p:nvPicPr>
          <p:blipFill>
            <a:blip r:embed="rId4">
              <a:lum bright="100000"/>
            </a:blip>
            <a:stretch>
              <a:fillRect/>
            </a:stretch>
          </p:blipFill>
          <p:spPr>
            <a:xfrm>
              <a:off x="3753678" y="3560729"/>
              <a:ext cx="441655" cy="382409"/>
            </a:xfrm>
            <a:prstGeom prst="rect">
              <a:avLst/>
            </a:prstGeom>
          </p:spPr>
        </p:pic>
      </p:grpSp>
      <p:grpSp>
        <p:nvGrpSpPr>
          <p:cNvPr id="12" name="Group 11">
            <a:extLst>
              <a:ext uri="{FF2B5EF4-FFF2-40B4-BE49-F238E27FC236}">
                <a16:creationId xmlns:a16="http://schemas.microsoft.com/office/drawing/2014/main" id="{2849E5D6-84DF-CA3B-AAF1-082B419A96E2}"/>
              </a:ext>
            </a:extLst>
          </p:cNvPr>
          <p:cNvGrpSpPr/>
          <p:nvPr/>
        </p:nvGrpSpPr>
        <p:grpSpPr>
          <a:xfrm>
            <a:off x="9411092" y="3126752"/>
            <a:ext cx="1855791" cy="1855791"/>
            <a:chOff x="9411092" y="3126752"/>
            <a:chExt cx="1855791" cy="1855791"/>
          </a:xfrm>
        </p:grpSpPr>
        <p:sp>
          <p:nvSpPr>
            <p:cNvPr id="55" name="Oval 54">
              <a:extLst>
                <a:ext uri="{FF2B5EF4-FFF2-40B4-BE49-F238E27FC236}">
                  <a16:creationId xmlns:a16="http://schemas.microsoft.com/office/drawing/2014/main" id="{02AD5D68-9C71-D8F8-DEC4-1920FC556DE0}"/>
                </a:ext>
              </a:extLst>
            </p:cNvPr>
            <p:cNvSpPr/>
            <p:nvPr/>
          </p:nvSpPr>
          <p:spPr>
            <a:xfrm>
              <a:off x="9411092" y="3126752"/>
              <a:ext cx="1855791" cy="1855791"/>
            </a:xfrm>
            <a:prstGeom prst="ellipse">
              <a:avLst/>
            </a:prstGeom>
            <a:solidFill>
              <a:schemeClr val="tx2"/>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56" name="テキスト ボックス 2">
              <a:extLst>
                <a:ext uri="{FF2B5EF4-FFF2-40B4-BE49-F238E27FC236}">
                  <a16:creationId xmlns:a16="http://schemas.microsoft.com/office/drawing/2014/main" id="{9E421DA7-DFFA-B9FB-0B3E-2F4E8BAB70A7}"/>
                </a:ext>
              </a:extLst>
            </p:cNvPr>
            <p:cNvSpPr txBox="1"/>
            <p:nvPr/>
          </p:nvSpPr>
          <p:spPr>
            <a:xfrm>
              <a:off x="9612959" y="4182918"/>
              <a:ext cx="1452057" cy="338554"/>
            </a:xfrm>
            <a:prstGeom prst="rect">
              <a:avLst/>
            </a:prstGeom>
            <a:noFill/>
          </p:spPr>
          <p:txBody>
            <a:bodyPr wrap="square" anchor="ctr">
              <a:spAutoFit/>
            </a:bodyPr>
            <a:lstStyle/>
            <a:p>
              <a:pPr marR="0" lvl="0" algn="ctr" defTabSz="914400" rtl="0" eaLnBrk="1" fontAlgn="base" latinLnBrk="0" hangingPunct="1">
                <a:lnSpc>
                  <a:spcPct val="100000"/>
                </a:lnSpc>
                <a:spcBef>
                  <a:spcPct val="0"/>
                </a:spcBef>
                <a:spcAft>
                  <a:spcPct val="0"/>
                </a:spcAft>
                <a:buClrTx/>
                <a:buSzTx/>
                <a:tabLst/>
                <a:defRPr/>
              </a:pPr>
              <a:r>
                <a:rPr kumimoji="1" lang="ja-JP" altLang="en-US" sz="1600" b="1" i="0" u="none" strike="noStrike" kern="1200" cap="none" spc="0" normalizeH="0" baseline="0" noProof="0" dirty="0">
                  <a:ln>
                    <a:noFill/>
                  </a:ln>
                  <a:solidFill>
                    <a:schemeClr val="bg1"/>
                  </a:solidFill>
                  <a:effectLst/>
                  <a:uLnTx/>
                  <a:uFillTx/>
                  <a:latin typeface="+mj-ea"/>
                  <a:ea typeface="+mj-ea"/>
                  <a:cs typeface="+mn-cs"/>
                </a:rPr>
                <a:t>共同育児家族</a:t>
              </a:r>
              <a:endParaRPr kumimoji="1" lang="en-US" altLang="ja-JP" sz="1600" b="1" i="0" u="none" strike="noStrike" kern="1200" cap="none" spc="0" normalizeH="0" baseline="0" noProof="0" dirty="0">
                <a:ln>
                  <a:noFill/>
                </a:ln>
                <a:solidFill>
                  <a:schemeClr val="bg1"/>
                </a:solidFill>
                <a:effectLst/>
                <a:uLnTx/>
                <a:uFillTx/>
                <a:latin typeface="+mj-ea"/>
                <a:ea typeface="+mj-ea"/>
                <a:cs typeface="+mn-cs"/>
              </a:endParaRPr>
            </a:p>
          </p:txBody>
        </p:sp>
        <p:pic>
          <p:nvPicPr>
            <p:cNvPr id="61" name="Picture 42">
              <a:extLst>
                <a:ext uri="{FF2B5EF4-FFF2-40B4-BE49-F238E27FC236}">
                  <a16:creationId xmlns:a16="http://schemas.microsoft.com/office/drawing/2014/main" id="{3F27BFF1-6DF2-E990-7848-8899EBBBD046}"/>
                </a:ext>
              </a:extLst>
            </p:cNvPr>
            <p:cNvPicPr>
              <a:picLocks noChangeAspect="1"/>
            </p:cNvPicPr>
            <p:nvPr/>
          </p:nvPicPr>
          <p:blipFill>
            <a:blip r:embed="rId5">
              <a:lum bright="100000"/>
            </a:blip>
            <a:stretch>
              <a:fillRect/>
            </a:stretch>
          </p:blipFill>
          <p:spPr>
            <a:xfrm>
              <a:off x="9803283" y="3538141"/>
              <a:ext cx="597176" cy="461455"/>
            </a:xfrm>
            <a:prstGeom prst="rect">
              <a:avLst/>
            </a:prstGeom>
          </p:spPr>
        </p:pic>
        <p:pic>
          <p:nvPicPr>
            <p:cNvPr id="62" name="Picture 44">
              <a:extLst>
                <a:ext uri="{FF2B5EF4-FFF2-40B4-BE49-F238E27FC236}">
                  <a16:creationId xmlns:a16="http://schemas.microsoft.com/office/drawing/2014/main" id="{5B2A7873-B774-080E-FC9F-FE42554BD08C}"/>
                </a:ext>
              </a:extLst>
            </p:cNvPr>
            <p:cNvPicPr>
              <a:picLocks noChangeAspect="1"/>
            </p:cNvPicPr>
            <p:nvPr/>
          </p:nvPicPr>
          <p:blipFill>
            <a:blip r:embed="rId6">
              <a:lum bright="100000"/>
            </a:blip>
            <a:stretch>
              <a:fillRect/>
            </a:stretch>
          </p:blipFill>
          <p:spPr>
            <a:xfrm>
              <a:off x="10475263" y="3538141"/>
              <a:ext cx="390879" cy="461455"/>
            </a:xfrm>
            <a:prstGeom prst="rect">
              <a:avLst/>
            </a:prstGeom>
          </p:spPr>
        </p:pic>
      </p:grpSp>
      <p:grpSp>
        <p:nvGrpSpPr>
          <p:cNvPr id="13" name="Group 12">
            <a:extLst>
              <a:ext uri="{FF2B5EF4-FFF2-40B4-BE49-F238E27FC236}">
                <a16:creationId xmlns:a16="http://schemas.microsoft.com/office/drawing/2014/main" id="{AE22CC0A-B572-FAE9-7D79-C14C8CA48AC0}"/>
              </a:ext>
            </a:extLst>
          </p:cNvPr>
          <p:cNvGrpSpPr/>
          <p:nvPr/>
        </p:nvGrpSpPr>
        <p:grpSpPr>
          <a:xfrm>
            <a:off x="7289597" y="3126752"/>
            <a:ext cx="1855791" cy="1855791"/>
            <a:chOff x="7289597" y="3126752"/>
            <a:chExt cx="1855791" cy="1855791"/>
          </a:xfrm>
        </p:grpSpPr>
        <p:sp>
          <p:nvSpPr>
            <p:cNvPr id="52" name="Oval 51">
              <a:extLst>
                <a:ext uri="{FF2B5EF4-FFF2-40B4-BE49-F238E27FC236}">
                  <a16:creationId xmlns:a16="http://schemas.microsoft.com/office/drawing/2014/main" id="{C3621941-529A-80D6-A5CF-2FE1369ECD9A}"/>
                </a:ext>
              </a:extLst>
            </p:cNvPr>
            <p:cNvSpPr/>
            <p:nvPr/>
          </p:nvSpPr>
          <p:spPr>
            <a:xfrm>
              <a:off x="7289597" y="3126752"/>
              <a:ext cx="1855791" cy="1855791"/>
            </a:xfrm>
            <a:prstGeom prst="ellipse">
              <a:avLst/>
            </a:prstGeom>
            <a:solidFill>
              <a:schemeClr val="accent5"/>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53" name="テキスト ボックス 2">
              <a:extLst>
                <a:ext uri="{FF2B5EF4-FFF2-40B4-BE49-F238E27FC236}">
                  <a16:creationId xmlns:a16="http://schemas.microsoft.com/office/drawing/2014/main" id="{890D7B3F-B698-83D4-2898-A34E8FC60449}"/>
                </a:ext>
              </a:extLst>
            </p:cNvPr>
            <p:cNvSpPr txBox="1"/>
            <p:nvPr/>
          </p:nvSpPr>
          <p:spPr>
            <a:xfrm>
              <a:off x="7491464" y="4182918"/>
              <a:ext cx="1452057" cy="338554"/>
            </a:xfrm>
            <a:prstGeom prst="rect">
              <a:avLst/>
            </a:prstGeom>
            <a:noFill/>
          </p:spPr>
          <p:txBody>
            <a:bodyPr wrap="square" anchor="ctr">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600" b="1" dirty="0">
                  <a:solidFill>
                    <a:schemeClr val="bg1"/>
                  </a:solidFill>
                  <a:latin typeface="+mj-ea"/>
                  <a:ea typeface="+mj-ea"/>
                </a:rPr>
                <a:t>多国籍</a:t>
              </a:r>
              <a:r>
                <a:rPr kumimoji="1" lang="ja-JP" altLang="en-US" sz="1600" b="1" i="0" u="none" strike="noStrike" kern="1200" cap="none" spc="0" normalizeH="0" baseline="0" noProof="0" dirty="0">
                  <a:ln>
                    <a:noFill/>
                  </a:ln>
                  <a:solidFill>
                    <a:schemeClr val="bg1"/>
                  </a:solidFill>
                  <a:effectLst/>
                  <a:uLnTx/>
                  <a:uFillTx/>
                  <a:latin typeface="+mj-ea"/>
                  <a:ea typeface="+mj-ea"/>
                  <a:cs typeface="+mn-cs"/>
                </a:rPr>
                <a:t>家族</a:t>
              </a:r>
              <a:endParaRPr kumimoji="1" lang="en-US" altLang="ja-JP" sz="1600" b="1" i="0" u="none" strike="noStrike" kern="1200" cap="none" spc="0" normalizeH="0" baseline="0" noProof="0" dirty="0">
                <a:ln>
                  <a:noFill/>
                </a:ln>
                <a:solidFill>
                  <a:schemeClr val="bg1"/>
                </a:solidFill>
                <a:effectLst/>
                <a:uLnTx/>
                <a:uFillTx/>
                <a:latin typeface="+mj-ea"/>
                <a:ea typeface="+mj-ea"/>
                <a:cs typeface="+mn-cs"/>
              </a:endParaRPr>
            </a:p>
          </p:txBody>
        </p:sp>
        <p:pic>
          <p:nvPicPr>
            <p:cNvPr id="11" name="Picture 10">
              <a:extLst>
                <a:ext uri="{FF2B5EF4-FFF2-40B4-BE49-F238E27FC236}">
                  <a16:creationId xmlns:a16="http://schemas.microsoft.com/office/drawing/2014/main" id="{A624AB27-DCFF-0A05-91B4-70F55341A08A}"/>
                </a:ext>
              </a:extLst>
            </p:cNvPr>
            <p:cNvPicPr>
              <a:picLocks noChangeAspect="1"/>
            </p:cNvPicPr>
            <p:nvPr/>
          </p:nvPicPr>
          <p:blipFill>
            <a:blip r:embed="rId7">
              <a:lum bright="100000"/>
            </a:blip>
            <a:stretch>
              <a:fillRect/>
            </a:stretch>
          </p:blipFill>
          <p:spPr>
            <a:xfrm>
              <a:off x="7956376" y="3507751"/>
              <a:ext cx="522233" cy="522233"/>
            </a:xfrm>
            <a:prstGeom prst="rect">
              <a:avLst/>
            </a:prstGeom>
          </p:spPr>
        </p:pic>
      </p:grpSp>
      <p:grpSp>
        <p:nvGrpSpPr>
          <p:cNvPr id="17" name="Group 16">
            <a:extLst>
              <a:ext uri="{FF2B5EF4-FFF2-40B4-BE49-F238E27FC236}">
                <a16:creationId xmlns:a16="http://schemas.microsoft.com/office/drawing/2014/main" id="{0FB91425-1255-E5C7-0FDD-4FA100770403}"/>
              </a:ext>
            </a:extLst>
          </p:cNvPr>
          <p:cNvGrpSpPr/>
          <p:nvPr/>
        </p:nvGrpSpPr>
        <p:grpSpPr>
          <a:xfrm>
            <a:off x="5168104" y="3126752"/>
            <a:ext cx="1855791" cy="1855791"/>
            <a:chOff x="5168104" y="3523261"/>
            <a:chExt cx="1855791" cy="1855791"/>
          </a:xfrm>
        </p:grpSpPr>
        <p:sp>
          <p:nvSpPr>
            <p:cNvPr id="18" name="Oval 17">
              <a:extLst>
                <a:ext uri="{FF2B5EF4-FFF2-40B4-BE49-F238E27FC236}">
                  <a16:creationId xmlns:a16="http://schemas.microsoft.com/office/drawing/2014/main" id="{E7C04E1F-F7BD-E223-8D0E-3D742678E0EF}"/>
                </a:ext>
              </a:extLst>
            </p:cNvPr>
            <p:cNvSpPr/>
            <p:nvPr/>
          </p:nvSpPr>
          <p:spPr>
            <a:xfrm>
              <a:off x="5168104" y="3523261"/>
              <a:ext cx="1855791" cy="1855791"/>
            </a:xfrm>
            <a:prstGeom prst="ellipse">
              <a:avLst/>
            </a:prstGeom>
            <a:solidFill>
              <a:schemeClr val="accent4"/>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19" name="テキスト ボックス 2">
              <a:extLst>
                <a:ext uri="{FF2B5EF4-FFF2-40B4-BE49-F238E27FC236}">
                  <a16:creationId xmlns:a16="http://schemas.microsoft.com/office/drawing/2014/main" id="{75C35270-EEF3-1E5D-8A4F-5F93D25F3690}"/>
                </a:ext>
              </a:extLst>
            </p:cNvPr>
            <p:cNvSpPr txBox="1"/>
            <p:nvPr/>
          </p:nvSpPr>
          <p:spPr>
            <a:xfrm>
              <a:off x="5168104" y="4477947"/>
              <a:ext cx="1855791" cy="584775"/>
            </a:xfrm>
            <a:prstGeom prst="rect">
              <a:avLst/>
            </a:prstGeom>
            <a:noFill/>
          </p:spPr>
          <p:txBody>
            <a:bodyPr wrap="square" anchor="ctr">
              <a:spAutoFit/>
            </a:bodyPr>
            <a:lstStyle/>
            <a:p>
              <a:pPr marR="0" lvl="0" algn="ctr" defTabSz="914400" rtl="0" eaLnBrk="1" fontAlgn="base" latinLnBrk="0" hangingPunct="1">
                <a:lnSpc>
                  <a:spcPct val="100000"/>
                </a:lnSpc>
                <a:spcBef>
                  <a:spcPct val="0"/>
                </a:spcBef>
                <a:spcAft>
                  <a:spcPct val="0"/>
                </a:spcAft>
                <a:buClrTx/>
                <a:buSzTx/>
                <a:tabLst/>
                <a:defRPr/>
              </a:pPr>
              <a:r>
                <a:rPr kumimoji="1" lang="ja-JP" altLang="en-US" sz="1600" b="1" i="0" u="none" strike="noStrike" kern="1200" cap="none" spc="0" normalizeH="0" baseline="0" noProof="0" dirty="0">
                  <a:ln>
                    <a:noFill/>
                  </a:ln>
                  <a:solidFill>
                    <a:schemeClr val="bg1"/>
                  </a:solidFill>
                  <a:effectLst/>
                  <a:uLnTx/>
                  <a:uFillTx/>
                  <a:latin typeface="+mj-ea"/>
                  <a:ea typeface="+mj-ea"/>
                  <a:cs typeface="+mn-cs"/>
                </a:rPr>
                <a:t>ビジネスケアラー</a:t>
              </a:r>
              <a:endParaRPr kumimoji="1" lang="en-US" altLang="ja-JP" sz="1600" b="1" i="0" u="none" strike="noStrike" kern="1200" cap="none" spc="0" normalizeH="0" baseline="0" noProof="0" dirty="0">
                <a:ln>
                  <a:noFill/>
                </a:ln>
                <a:solidFill>
                  <a:schemeClr val="bg1"/>
                </a:solidFill>
                <a:effectLst/>
                <a:uLnTx/>
                <a:uFillTx/>
                <a:latin typeface="+mj-ea"/>
                <a:ea typeface="+mj-ea"/>
                <a:cs typeface="+mn-cs"/>
              </a:endParaRPr>
            </a:p>
            <a:p>
              <a:pPr marR="0" lvl="0" algn="ctr" defTabSz="914400" rtl="0" eaLnBrk="1" fontAlgn="base" latinLnBrk="0" hangingPunct="1">
                <a:lnSpc>
                  <a:spcPct val="100000"/>
                </a:lnSpc>
                <a:spcBef>
                  <a:spcPct val="0"/>
                </a:spcBef>
                <a:spcAft>
                  <a:spcPct val="0"/>
                </a:spcAft>
                <a:buClrTx/>
                <a:buSzTx/>
                <a:tabLst/>
                <a:defRPr/>
              </a:pPr>
              <a:r>
                <a:rPr kumimoji="1" lang="ja-JP" altLang="en-US" sz="1600" b="1" i="0" u="none" strike="noStrike" kern="1200" cap="none" spc="0" normalizeH="0" baseline="0" noProof="0" dirty="0">
                  <a:ln>
                    <a:noFill/>
                  </a:ln>
                  <a:solidFill>
                    <a:schemeClr val="bg1"/>
                  </a:solidFill>
                  <a:effectLst/>
                  <a:uLnTx/>
                  <a:uFillTx/>
                  <a:latin typeface="+mj-ea"/>
                  <a:ea typeface="+mj-ea"/>
                  <a:cs typeface="+mn-cs"/>
                </a:rPr>
                <a:t>家族</a:t>
              </a:r>
              <a:endParaRPr kumimoji="1" lang="en-US" altLang="ja-JP" sz="1600" b="1" i="0" u="none" strike="noStrike" kern="1200" cap="none" spc="0" normalizeH="0" baseline="0" noProof="0" dirty="0">
                <a:ln>
                  <a:noFill/>
                </a:ln>
                <a:solidFill>
                  <a:schemeClr val="bg1"/>
                </a:solidFill>
                <a:effectLst/>
                <a:uLnTx/>
                <a:uFillTx/>
                <a:latin typeface="+mj-ea"/>
                <a:ea typeface="+mj-ea"/>
                <a:cs typeface="+mn-cs"/>
              </a:endParaRPr>
            </a:p>
          </p:txBody>
        </p:sp>
        <p:pic>
          <p:nvPicPr>
            <p:cNvPr id="20" name="Picture 19">
              <a:extLst>
                <a:ext uri="{FF2B5EF4-FFF2-40B4-BE49-F238E27FC236}">
                  <a16:creationId xmlns:a16="http://schemas.microsoft.com/office/drawing/2014/main" id="{877E5A73-A287-AF66-4056-C18EC35B6DF5}"/>
                </a:ext>
              </a:extLst>
            </p:cNvPr>
            <p:cNvPicPr>
              <a:picLocks noChangeAspect="1"/>
            </p:cNvPicPr>
            <p:nvPr/>
          </p:nvPicPr>
          <p:blipFill>
            <a:blip r:embed="rId8">
              <a:lum bright="100000"/>
            </a:blip>
            <a:stretch>
              <a:fillRect/>
            </a:stretch>
          </p:blipFill>
          <p:spPr>
            <a:xfrm>
              <a:off x="5810399" y="3825509"/>
              <a:ext cx="571200" cy="612000"/>
            </a:xfrm>
            <a:prstGeom prst="rect">
              <a:avLst/>
            </a:prstGeom>
          </p:spPr>
        </p:pic>
      </p:grpSp>
    </p:spTree>
    <p:extLst>
      <p:ext uri="{BB962C8B-B14F-4D97-AF65-F5344CB8AC3E}">
        <p14:creationId xmlns:p14="http://schemas.microsoft.com/office/powerpoint/2010/main" val="3371842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テキスト ボックス 47">
            <a:extLst>
              <a:ext uri="{FF2B5EF4-FFF2-40B4-BE49-F238E27FC236}">
                <a16:creationId xmlns:a16="http://schemas.microsoft.com/office/drawing/2014/main" id="{4211C959-AC11-FAA8-7CD8-9F06DC2FDE40}"/>
              </a:ext>
            </a:extLst>
          </p:cNvPr>
          <p:cNvSpPr txBox="1"/>
          <p:nvPr/>
        </p:nvSpPr>
        <p:spPr>
          <a:xfrm>
            <a:off x="5307582" y="5626602"/>
            <a:ext cx="750744" cy="184666"/>
          </a:xfrm>
          <a:prstGeom prst="rect">
            <a:avLst/>
          </a:prstGeom>
          <a:noFill/>
        </p:spPr>
        <p:txBody>
          <a:bodyPr wrap="square" lIns="0" tIns="0" rIns="0" bIns="0">
            <a:spAutoFit/>
          </a:bodyPr>
          <a:lstStyle/>
          <a:p>
            <a:r>
              <a:rPr lang="ja-JP" altLang="en-US" sz="1200" b="1">
                <a:solidFill>
                  <a:schemeClr val="tx2"/>
                </a:solidFill>
                <a:latin typeface="+mj-ea"/>
                <a:ea typeface="+mj-ea"/>
              </a:rPr>
              <a:t>グループ</a:t>
            </a:r>
            <a:r>
              <a:rPr lang="en-US" altLang="ja-JP" sz="1200" b="1" dirty="0">
                <a:solidFill>
                  <a:schemeClr val="tx2"/>
                </a:solidFill>
                <a:latin typeface="+mj-ea"/>
                <a:ea typeface="+mj-ea"/>
              </a:rPr>
              <a:t>A</a:t>
            </a:r>
          </a:p>
        </p:txBody>
      </p:sp>
      <p:sp>
        <p:nvSpPr>
          <p:cNvPr id="51" name="テキスト ボックス 50">
            <a:extLst>
              <a:ext uri="{FF2B5EF4-FFF2-40B4-BE49-F238E27FC236}">
                <a16:creationId xmlns:a16="http://schemas.microsoft.com/office/drawing/2014/main" id="{3F1C92B5-BC9D-5DCB-7574-AF0806D0E851}"/>
              </a:ext>
            </a:extLst>
          </p:cNvPr>
          <p:cNvSpPr txBox="1"/>
          <p:nvPr/>
        </p:nvSpPr>
        <p:spPr>
          <a:xfrm>
            <a:off x="2231982" y="1503669"/>
            <a:ext cx="7728036" cy="1004890"/>
          </a:xfrm>
          <a:prstGeom prst="rect">
            <a:avLst/>
          </a:prstGeom>
          <a:noFill/>
        </p:spPr>
        <p:txBody>
          <a:bodyPr wrap="square" lIns="0" tIns="0" rIns="0" bIns="0">
            <a:spAutoFit/>
          </a:bodyPr>
          <a:lstStyle/>
          <a:p>
            <a:pPr marL="0" marR="0" lvl="0" indent="0" algn="ctr" defTabSz="914423" rtl="0" eaLnBrk="1" fontAlgn="auto" latinLnBrk="0" hangingPunct="1">
              <a:lnSpc>
                <a:spcPct val="120000"/>
              </a:lnSpc>
              <a:spcBef>
                <a:spcPts val="0"/>
              </a:spcBef>
              <a:spcAft>
                <a:spcPts val="0"/>
              </a:spcAft>
              <a:buClrTx/>
              <a:buSzTx/>
              <a:buFontTx/>
              <a:buNone/>
              <a:tabLst/>
              <a:defRPr/>
            </a:pPr>
            <a:r>
              <a:rPr kumimoji="1" lang="en-US" altLang="ja-JP" sz="2800" b="1" dirty="0">
                <a:latin typeface="+mj-ea"/>
                <a:ea typeface="+mj-ea"/>
              </a:rPr>
              <a:t>1</a:t>
            </a:r>
            <a:r>
              <a:rPr kumimoji="1" lang="ja-JP" altLang="en-US" sz="2800" b="1" dirty="0">
                <a:latin typeface="+mj-ea"/>
                <a:ea typeface="+mj-ea"/>
              </a:rPr>
              <a:t>家族について</a:t>
            </a:r>
            <a:r>
              <a:rPr kumimoji="1" lang="ja-JP" altLang="en-US" sz="2800" b="1" dirty="0">
                <a:latin typeface="Yu Gothic UI" panose="020B0500000000000000" pitchFamily="34" charset="-128"/>
                <a:ea typeface="Yu Gothic UI" panose="020B0500000000000000" pitchFamily="34" charset="-128"/>
              </a:rPr>
              <a:t>、</a:t>
            </a:r>
            <a:r>
              <a:rPr kumimoji="1" lang="ja-JP" altLang="en-US" sz="2800" b="1" dirty="0">
                <a:latin typeface="+mj-ea"/>
                <a:ea typeface="+mj-ea"/>
              </a:rPr>
              <a:t>課題を</a:t>
            </a:r>
            <a:r>
              <a:rPr lang="en-US" altLang="ja-JP" sz="2800" b="1" dirty="0">
                <a:latin typeface="+mj-ea"/>
                <a:ea typeface="+mj-ea"/>
              </a:rPr>
              <a:t>3</a:t>
            </a:r>
            <a:r>
              <a:rPr kumimoji="1" lang="ja-JP" altLang="en-US" sz="2800" b="1" dirty="0">
                <a:latin typeface="+mj-ea"/>
                <a:ea typeface="+mj-ea"/>
              </a:rPr>
              <a:t>分間で書き出そう</a:t>
            </a:r>
            <a:endParaRPr lang="en-US" altLang="ja-JP" sz="2800" b="1" dirty="0">
              <a:latin typeface="+mj-ea"/>
              <a:ea typeface="+mj-ea"/>
            </a:endParaRPr>
          </a:p>
          <a:p>
            <a:pPr marL="0" marR="0" lvl="0" indent="0" algn="ctr" defTabSz="914423" rtl="0" eaLnBrk="1" fontAlgn="auto" latinLnBrk="0" hangingPunct="1">
              <a:lnSpc>
                <a:spcPct val="120000"/>
              </a:lnSpc>
              <a:spcBef>
                <a:spcPts val="0"/>
              </a:spcBef>
              <a:spcAft>
                <a:spcPts val="0"/>
              </a:spcAft>
              <a:buClrTx/>
              <a:buSzTx/>
              <a:buFontTx/>
              <a:buNone/>
              <a:tabLst/>
              <a:defRPr/>
            </a:pPr>
            <a:r>
              <a:rPr kumimoji="1" lang="ja-JP" altLang="en-US" sz="2800" b="1" dirty="0">
                <a:latin typeface="+mj-ea"/>
                <a:ea typeface="+mj-ea"/>
              </a:rPr>
              <a:t>書き終わったら</a:t>
            </a:r>
            <a:r>
              <a:rPr kumimoji="1" lang="ja-JP" altLang="en-US" sz="2800" b="1" dirty="0">
                <a:latin typeface="Yu Gothic UI" panose="020B0500000000000000" pitchFamily="34" charset="-128"/>
                <a:ea typeface="Yu Gothic UI" panose="020B0500000000000000" pitchFamily="34" charset="-128"/>
              </a:rPr>
              <a:t>、</a:t>
            </a:r>
            <a:r>
              <a:rPr kumimoji="1" lang="ja-JP" altLang="en-US" sz="2800" b="1" dirty="0">
                <a:latin typeface="+mj-ea"/>
                <a:ea typeface="+mj-ea"/>
              </a:rPr>
              <a:t>ボードに貼り出そう</a:t>
            </a:r>
            <a:endParaRPr kumimoji="1" lang="en-US" altLang="ja-JP" sz="2800" b="1" dirty="0">
              <a:latin typeface="+mj-ea"/>
              <a:ea typeface="+mj-ea"/>
            </a:endParaRPr>
          </a:p>
        </p:txBody>
      </p:sp>
      <p:sp>
        <p:nvSpPr>
          <p:cNvPr id="31" name="テキスト ボックス 28">
            <a:extLst>
              <a:ext uri="{FF2B5EF4-FFF2-40B4-BE49-F238E27FC236}">
                <a16:creationId xmlns:a16="http://schemas.microsoft.com/office/drawing/2014/main" id="{4A3F4D41-DC1F-8350-1F6C-5E64B5A57461}"/>
              </a:ext>
            </a:extLst>
          </p:cNvPr>
          <p:cNvSpPr txBox="1"/>
          <p:nvPr/>
        </p:nvSpPr>
        <p:spPr>
          <a:xfrm>
            <a:off x="1075998" y="3078235"/>
            <a:ext cx="3208265" cy="307777"/>
          </a:xfrm>
          <a:prstGeom prst="rect">
            <a:avLst/>
          </a:prstGeom>
          <a:noFill/>
        </p:spPr>
        <p:txBody>
          <a:bodyPr wrap="square">
            <a:spAutoFit/>
          </a:bodyPr>
          <a:lstStyle/>
          <a:p>
            <a:r>
              <a:rPr lang="en-US" altLang="ja-JP" sz="1400" b="1" dirty="0">
                <a:latin typeface="+mj-ea"/>
                <a:ea typeface="+mj-ea"/>
              </a:rPr>
              <a:t>①</a:t>
            </a:r>
            <a:r>
              <a:rPr lang="ja-JP" altLang="en-US" sz="1400" b="1" dirty="0">
                <a:latin typeface="+mj-ea"/>
                <a:ea typeface="+mj-ea"/>
              </a:rPr>
              <a:t> </a:t>
            </a:r>
            <a:r>
              <a:rPr lang="en-US" altLang="ja-JP" sz="1400" b="1" dirty="0">
                <a:latin typeface="+mj-ea"/>
                <a:ea typeface="+mj-ea"/>
              </a:rPr>
              <a:t>1</a:t>
            </a:r>
            <a:r>
              <a:rPr lang="ja-JP" altLang="en-US" sz="1400" b="1">
                <a:latin typeface="+mj-ea"/>
                <a:ea typeface="+mj-ea"/>
              </a:rPr>
              <a:t>つの家族の形について書き出す</a:t>
            </a:r>
            <a:endParaRPr lang="en-US" altLang="ja-JP" sz="1400" b="1" dirty="0">
              <a:latin typeface="+mj-ea"/>
              <a:ea typeface="+mj-ea"/>
            </a:endParaRPr>
          </a:p>
        </p:txBody>
      </p:sp>
      <p:sp>
        <p:nvSpPr>
          <p:cNvPr id="32" name="Rectangle 31">
            <a:extLst>
              <a:ext uri="{FF2B5EF4-FFF2-40B4-BE49-F238E27FC236}">
                <a16:creationId xmlns:a16="http://schemas.microsoft.com/office/drawing/2014/main" id="{A17C0407-E585-E752-3EB2-F12A01915E68}"/>
              </a:ext>
            </a:extLst>
          </p:cNvPr>
          <p:cNvSpPr/>
          <p:nvPr/>
        </p:nvSpPr>
        <p:spPr>
          <a:xfrm>
            <a:off x="4967410" y="3586732"/>
            <a:ext cx="6052842" cy="1874559"/>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89" name="TextBox 3">
            <a:extLst>
              <a:ext uri="{FF2B5EF4-FFF2-40B4-BE49-F238E27FC236}">
                <a16:creationId xmlns:a16="http://schemas.microsoft.com/office/drawing/2014/main" id="{9BD8F335-0B93-0B57-4125-D00639399F32}"/>
              </a:ext>
            </a:extLst>
          </p:cNvPr>
          <p:cNvSpPr txBox="1"/>
          <p:nvPr/>
        </p:nvSpPr>
        <p:spPr>
          <a:xfrm>
            <a:off x="5302473" y="3859579"/>
            <a:ext cx="615553" cy="123111"/>
          </a:xfrm>
          <a:prstGeom prst="rect">
            <a:avLst/>
          </a:prstGeom>
          <a:noFill/>
        </p:spPr>
        <p:txBody>
          <a:bodyPr wrap="none" lIns="0" tIns="0" rIns="0" bIns="0" rtlCol="0" anchor="ctr">
            <a:spAutoFit/>
          </a:bodyPr>
          <a:lstStyle/>
          <a:p>
            <a:pPr algn="ctr"/>
            <a:r>
              <a:rPr lang="ja-JP" altLang="en-US" sz="800" b="1" dirty="0">
                <a:latin typeface="+mj-ea"/>
                <a:ea typeface="+mj-ea"/>
              </a:rPr>
              <a:t>高齢単身家族</a:t>
            </a:r>
          </a:p>
        </p:txBody>
      </p:sp>
      <p:sp>
        <p:nvSpPr>
          <p:cNvPr id="90" name="TextBox 3">
            <a:extLst>
              <a:ext uri="{FF2B5EF4-FFF2-40B4-BE49-F238E27FC236}">
                <a16:creationId xmlns:a16="http://schemas.microsoft.com/office/drawing/2014/main" id="{9A34B421-9884-C9E5-8618-EA099126099B}"/>
              </a:ext>
            </a:extLst>
          </p:cNvPr>
          <p:cNvSpPr txBox="1"/>
          <p:nvPr/>
        </p:nvSpPr>
        <p:spPr>
          <a:xfrm>
            <a:off x="6336091" y="3859579"/>
            <a:ext cx="923330" cy="123111"/>
          </a:xfrm>
          <a:prstGeom prst="rect">
            <a:avLst/>
          </a:prstGeom>
          <a:noFill/>
        </p:spPr>
        <p:txBody>
          <a:bodyPr wrap="none" lIns="0" tIns="0" rIns="0" bIns="0" rtlCol="0" anchor="ctr">
            <a:spAutoFit/>
          </a:bodyPr>
          <a:lstStyle/>
          <a:p>
            <a:pPr algn="ctr"/>
            <a:r>
              <a:rPr lang="ja-JP" altLang="en-US" sz="800" b="1" dirty="0">
                <a:latin typeface="+mj-ea"/>
                <a:ea typeface="+mj-ea"/>
              </a:rPr>
              <a:t>同性パートナー家族</a:t>
            </a:r>
          </a:p>
        </p:txBody>
      </p:sp>
      <p:sp>
        <p:nvSpPr>
          <p:cNvPr id="91" name="TextBox 3">
            <a:extLst>
              <a:ext uri="{FF2B5EF4-FFF2-40B4-BE49-F238E27FC236}">
                <a16:creationId xmlns:a16="http://schemas.microsoft.com/office/drawing/2014/main" id="{CC94D0DF-0118-FEEE-C2F8-FA1BF8FBBB16}"/>
              </a:ext>
            </a:extLst>
          </p:cNvPr>
          <p:cNvSpPr txBox="1"/>
          <p:nvPr/>
        </p:nvSpPr>
        <p:spPr>
          <a:xfrm>
            <a:off x="7677485" y="3859579"/>
            <a:ext cx="1025922" cy="123111"/>
          </a:xfrm>
          <a:prstGeom prst="rect">
            <a:avLst/>
          </a:prstGeom>
          <a:noFill/>
        </p:spPr>
        <p:txBody>
          <a:bodyPr wrap="none" lIns="0" tIns="0" rIns="0" bIns="0" rtlCol="0" anchor="ctr">
            <a:spAutoFit/>
          </a:bodyPr>
          <a:lstStyle/>
          <a:p>
            <a:pPr algn="ctr"/>
            <a:r>
              <a:rPr lang="ja-JP" altLang="en-US" sz="800" b="1" dirty="0">
                <a:latin typeface="+mj-ea"/>
                <a:ea typeface="+mj-ea"/>
              </a:rPr>
              <a:t>ビジネスケアラー家族</a:t>
            </a:r>
          </a:p>
        </p:txBody>
      </p:sp>
      <p:sp>
        <p:nvSpPr>
          <p:cNvPr id="92" name="TextBox 3">
            <a:extLst>
              <a:ext uri="{FF2B5EF4-FFF2-40B4-BE49-F238E27FC236}">
                <a16:creationId xmlns:a16="http://schemas.microsoft.com/office/drawing/2014/main" id="{97333078-F176-536F-C638-BC9EAA7976B5}"/>
              </a:ext>
            </a:extLst>
          </p:cNvPr>
          <p:cNvSpPr txBox="1"/>
          <p:nvPr/>
        </p:nvSpPr>
        <p:spPr>
          <a:xfrm>
            <a:off x="9121472" y="3859579"/>
            <a:ext cx="512961" cy="123111"/>
          </a:xfrm>
          <a:prstGeom prst="rect">
            <a:avLst/>
          </a:prstGeom>
          <a:noFill/>
        </p:spPr>
        <p:txBody>
          <a:bodyPr wrap="none" lIns="0" tIns="0" rIns="0" bIns="0" rtlCol="0" anchor="ctr">
            <a:spAutoFit/>
          </a:bodyPr>
          <a:lstStyle/>
          <a:p>
            <a:pPr algn="ctr"/>
            <a:r>
              <a:rPr lang="ja-JP" altLang="en-US" sz="800" b="1" dirty="0">
                <a:latin typeface="+mj-ea"/>
                <a:ea typeface="+mj-ea"/>
              </a:rPr>
              <a:t>多国籍家族</a:t>
            </a:r>
          </a:p>
        </p:txBody>
      </p:sp>
      <p:sp>
        <p:nvSpPr>
          <p:cNvPr id="93" name="TextBox 3">
            <a:extLst>
              <a:ext uri="{FF2B5EF4-FFF2-40B4-BE49-F238E27FC236}">
                <a16:creationId xmlns:a16="http://schemas.microsoft.com/office/drawing/2014/main" id="{7E8A017D-D67B-51FB-5C54-B9F4F2EE8B97}"/>
              </a:ext>
            </a:extLst>
          </p:cNvPr>
          <p:cNvSpPr txBox="1"/>
          <p:nvPr/>
        </p:nvSpPr>
        <p:spPr>
          <a:xfrm>
            <a:off x="10052497" y="3859579"/>
            <a:ext cx="615553" cy="123111"/>
          </a:xfrm>
          <a:prstGeom prst="rect">
            <a:avLst/>
          </a:prstGeom>
          <a:noFill/>
        </p:spPr>
        <p:txBody>
          <a:bodyPr wrap="none" lIns="0" tIns="0" rIns="0" bIns="0" rtlCol="0" anchor="ctr">
            <a:spAutoFit/>
          </a:bodyPr>
          <a:lstStyle/>
          <a:p>
            <a:pPr algn="ctr"/>
            <a:r>
              <a:rPr lang="ja-JP" altLang="en-US" sz="800" b="1" dirty="0">
                <a:latin typeface="+mj-ea"/>
                <a:ea typeface="+mj-ea"/>
              </a:rPr>
              <a:t>共同育児家族</a:t>
            </a:r>
          </a:p>
        </p:txBody>
      </p:sp>
      <p:grpSp>
        <p:nvGrpSpPr>
          <p:cNvPr id="111" name="Group 110">
            <a:extLst>
              <a:ext uri="{FF2B5EF4-FFF2-40B4-BE49-F238E27FC236}">
                <a16:creationId xmlns:a16="http://schemas.microsoft.com/office/drawing/2014/main" id="{49854F3F-9C83-8C9A-78CA-8CC382F42F5D}"/>
              </a:ext>
            </a:extLst>
          </p:cNvPr>
          <p:cNvGrpSpPr/>
          <p:nvPr/>
        </p:nvGrpSpPr>
        <p:grpSpPr>
          <a:xfrm>
            <a:off x="5252872" y="4194250"/>
            <a:ext cx="734884" cy="1040437"/>
            <a:chOff x="5592794" y="4306125"/>
            <a:chExt cx="607342" cy="859865"/>
          </a:xfrm>
        </p:grpSpPr>
        <p:sp>
          <p:nvSpPr>
            <p:cNvPr id="103" name="メモ 42">
              <a:extLst>
                <a:ext uri="{FF2B5EF4-FFF2-40B4-BE49-F238E27FC236}">
                  <a16:creationId xmlns:a16="http://schemas.microsoft.com/office/drawing/2014/main" id="{2A682BC4-654F-A4CA-A139-0CF505AFA431}"/>
                </a:ext>
              </a:extLst>
            </p:cNvPr>
            <p:cNvSpPr/>
            <p:nvPr/>
          </p:nvSpPr>
          <p:spPr>
            <a:xfrm rot="153621">
              <a:off x="5592794" y="4318661"/>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05" name="メモ 42">
              <a:extLst>
                <a:ext uri="{FF2B5EF4-FFF2-40B4-BE49-F238E27FC236}">
                  <a16:creationId xmlns:a16="http://schemas.microsoft.com/office/drawing/2014/main" id="{B8248347-0BE8-958E-4B61-3F48963B0EDE}"/>
                </a:ext>
              </a:extLst>
            </p:cNvPr>
            <p:cNvSpPr/>
            <p:nvPr/>
          </p:nvSpPr>
          <p:spPr>
            <a:xfrm rot="21198724">
              <a:off x="5928988" y="4615988"/>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10" name="メモ 42">
              <a:extLst>
                <a:ext uri="{FF2B5EF4-FFF2-40B4-BE49-F238E27FC236}">
                  <a16:creationId xmlns:a16="http://schemas.microsoft.com/office/drawing/2014/main" id="{E420163E-D520-E0C9-69A9-306BDDEA408E}"/>
                </a:ext>
              </a:extLst>
            </p:cNvPr>
            <p:cNvSpPr/>
            <p:nvPr/>
          </p:nvSpPr>
          <p:spPr>
            <a:xfrm>
              <a:off x="5637307" y="4608319"/>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97" name="メモ 42">
              <a:extLst>
                <a:ext uri="{FF2B5EF4-FFF2-40B4-BE49-F238E27FC236}">
                  <a16:creationId xmlns:a16="http://schemas.microsoft.com/office/drawing/2014/main" id="{F9D51482-14D4-EE39-0615-0C045B88ED52}"/>
                </a:ext>
              </a:extLst>
            </p:cNvPr>
            <p:cNvSpPr/>
            <p:nvPr/>
          </p:nvSpPr>
          <p:spPr>
            <a:xfrm rot="21366878">
              <a:off x="5919706" y="4306125"/>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29" name="メモ 42">
              <a:extLst>
                <a:ext uri="{FF2B5EF4-FFF2-40B4-BE49-F238E27FC236}">
                  <a16:creationId xmlns:a16="http://schemas.microsoft.com/office/drawing/2014/main" id="{F8F253CB-6A80-EAEE-F359-75815E1BB3B7}"/>
                </a:ext>
              </a:extLst>
            </p:cNvPr>
            <p:cNvSpPr/>
            <p:nvPr/>
          </p:nvSpPr>
          <p:spPr>
            <a:xfrm>
              <a:off x="5946696" y="4913386"/>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30" name="メモ 42">
              <a:extLst>
                <a:ext uri="{FF2B5EF4-FFF2-40B4-BE49-F238E27FC236}">
                  <a16:creationId xmlns:a16="http://schemas.microsoft.com/office/drawing/2014/main" id="{B701CBCF-A8DE-7BFC-DC16-B1229B51967A}"/>
                </a:ext>
              </a:extLst>
            </p:cNvPr>
            <p:cNvSpPr/>
            <p:nvPr/>
          </p:nvSpPr>
          <p:spPr>
            <a:xfrm>
              <a:off x="5623812" y="4905202"/>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grpSp>
      <p:grpSp>
        <p:nvGrpSpPr>
          <p:cNvPr id="112" name="Group 111">
            <a:extLst>
              <a:ext uri="{FF2B5EF4-FFF2-40B4-BE49-F238E27FC236}">
                <a16:creationId xmlns:a16="http://schemas.microsoft.com/office/drawing/2014/main" id="{7AA3EB42-5AB9-7047-BFA0-C6C4CA9AE3F6}"/>
              </a:ext>
            </a:extLst>
          </p:cNvPr>
          <p:cNvGrpSpPr/>
          <p:nvPr/>
        </p:nvGrpSpPr>
        <p:grpSpPr>
          <a:xfrm>
            <a:off x="7856701" y="4194245"/>
            <a:ext cx="694405" cy="1034513"/>
            <a:chOff x="5608538" y="4306125"/>
            <a:chExt cx="573890" cy="854970"/>
          </a:xfrm>
        </p:grpSpPr>
        <p:sp>
          <p:nvSpPr>
            <p:cNvPr id="113" name="メモ 42">
              <a:extLst>
                <a:ext uri="{FF2B5EF4-FFF2-40B4-BE49-F238E27FC236}">
                  <a16:creationId xmlns:a16="http://schemas.microsoft.com/office/drawing/2014/main" id="{EDACDBCF-E38B-5F9C-D006-C2D2AEBB4362}"/>
                </a:ext>
              </a:extLst>
            </p:cNvPr>
            <p:cNvSpPr/>
            <p:nvPr/>
          </p:nvSpPr>
          <p:spPr>
            <a:xfrm>
              <a:off x="5608538" y="4314725"/>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14" name="メモ 42">
              <a:extLst>
                <a:ext uri="{FF2B5EF4-FFF2-40B4-BE49-F238E27FC236}">
                  <a16:creationId xmlns:a16="http://schemas.microsoft.com/office/drawing/2014/main" id="{8C81EBB2-A32A-AA86-D359-97E9ACC82343}"/>
                </a:ext>
              </a:extLst>
            </p:cNvPr>
            <p:cNvSpPr/>
            <p:nvPr/>
          </p:nvSpPr>
          <p:spPr>
            <a:xfrm rot="453043">
              <a:off x="5928988" y="4615988"/>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15" name="メモ 42">
              <a:extLst>
                <a:ext uri="{FF2B5EF4-FFF2-40B4-BE49-F238E27FC236}">
                  <a16:creationId xmlns:a16="http://schemas.microsoft.com/office/drawing/2014/main" id="{187332B1-38A1-43FF-328A-35D486385096}"/>
                </a:ext>
              </a:extLst>
            </p:cNvPr>
            <p:cNvSpPr/>
            <p:nvPr/>
          </p:nvSpPr>
          <p:spPr>
            <a:xfrm rot="198794">
              <a:off x="5629435" y="4608319"/>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16" name="メモ 42">
              <a:extLst>
                <a:ext uri="{FF2B5EF4-FFF2-40B4-BE49-F238E27FC236}">
                  <a16:creationId xmlns:a16="http://schemas.microsoft.com/office/drawing/2014/main" id="{31551A4A-9881-9AA4-DDAB-6AB5AEA020DC}"/>
                </a:ext>
              </a:extLst>
            </p:cNvPr>
            <p:cNvSpPr/>
            <p:nvPr/>
          </p:nvSpPr>
          <p:spPr>
            <a:xfrm>
              <a:off x="5919706" y="4306125"/>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31" name="メモ 42">
              <a:extLst>
                <a:ext uri="{FF2B5EF4-FFF2-40B4-BE49-F238E27FC236}">
                  <a16:creationId xmlns:a16="http://schemas.microsoft.com/office/drawing/2014/main" id="{4EE53E81-BD22-7E83-0CDF-AFA980207912}"/>
                </a:ext>
              </a:extLst>
            </p:cNvPr>
            <p:cNvSpPr/>
            <p:nvPr/>
          </p:nvSpPr>
          <p:spPr>
            <a:xfrm>
              <a:off x="5928988" y="4899376"/>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32" name="メモ 42">
              <a:extLst>
                <a:ext uri="{FF2B5EF4-FFF2-40B4-BE49-F238E27FC236}">
                  <a16:creationId xmlns:a16="http://schemas.microsoft.com/office/drawing/2014/main" id="{F69870D2-A055-C9B1-F420-0D99F901986E}"/>
                </a:ext>
              </a:extLst>
            </p:cNvPr>
            <p:cNvSpPr/>
            <p:nvPr/>
          </p:nvSpPr>
          <p:spPr>
            <a:xfrm>
              <a:off x="5615285" y="4908491"/>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grpSp>
      <p:grpSp>
        <p:nvGrpSpPr>
          <p:cNvPr id="117" name="Group 116">
            <a:extLst>
              <a:ext uri="{FF2B5EF4-FFF2-40B4-BE49-F238E27FC236}">
                <a16:creationId xmlns:a16="http://schemas.microsoft.com/office/drawing/2014/main" id="{FBF0A131-74CF-8CD2-AA06-B937F556DD5A}"/>
              </a:ext>
            </a:extLst>
          </p:cNvPr>
          <p:cNvGrpSpPr/>
          <p:nvPr/>
        </p:nvGrpSpPr>
        <p:grpSpPr>
          <a:xfrm>
            <a:off x="10019274" y="4194245"/>
            <a:ext cx="718554" cy="1055481"/>
            <a:chOff x="5592794" y="4306125"/>
            <a:chExt cx="593846" cy="872299"/>
          </a:xfrm>
        </p:grpSpPr>
        <p:sp>
          <p:nvSpPr>
            <p:cNvPr id="118" name="メモ 42">
              <a:extLst>
                <a:ext uri="{FF2B5EF4-FFF2-40B4-BE49-F238E27FC236}">
                  <a16:creationId xmlns:a16="http://schemas.microsoft.com/office/drawing/2014/main" id="{1D022FF1-D632-7B3C-DE03-18358F5226FC}"/>
                </a:ext>
              </a:extLst>
            </p:cNvPr>
            <p:cNvSpPr/>
            <p:nvPr/>
          </p:nvSpPr>
          <p:spPr>
            <a:xfrm rot="21342500">
              <a:off x="5592794" y="4318661"/>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19" name="メモ 42">
              <a:extLst>
                <a:ext uri="{FF2B5EF4-FFF2-40B4-BE49-F238E27FC236}">
                  <a16:creationId xmlns:a16="http://schemas.microsoft.com/office/drawing/2014/main" id="{82CE8D06-3D56-1919-B452-6F15EB42A67A}"/>
                </a:ext>
              </a:extLst>
            </p:cNvPr>
            <p:cNvSpPr/>
            <p:nvPr/>
          </p:nvSpPr>
          <p:spPr>
            <a:xfrm rot="239829">
              <a:off x="5928988" y="4615988"/>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20" name="メモ 42">
              <a:extLst>
                <a:ext uri="{FF2B5EF4-FFF2-40B4-BE49-F238E27FC236}">
                  <a16:creationId xmlns:a16="http://schemas.microsoft.com/office/drawing/2014/main" id="{AD8E0FAC-9EE3-6755-A6D0-E8F38DB24B99}"/>
                </a:ext>
              </a:extLst>
            </p:cNvPr>
            <p:cNvSpPr/>
            <p:nvPr/>
          </p:nvSpPr>
          <p:spPr>
            <a:xfrm rot="21408151">
              <a:off x="5629435" y="4612256"/>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21" name="メモ 42">
              <a:extLst>
                <a:ext uri="{FF2B5EF4-FFF2-40B4-BE49-F238E27FC236}">
                  <a16:creationId xmlns:a16="http://schemas.microsoft.com/office/drawing/2014/main" id="{DAF28C7E-3E04-D892-51B3-130C4B605E06}"/>
                </a:ext>
              </a:extLst>
            </p:cNvPr>
            <p:cNvSpPr/>
            <p:nvPr/>
          </p:nvSpPr>
          <p:spPr>
            <a:xfrm>
              <a:off x="5919706" y="4306125"/>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33" name="メモ 42">
              <a:extLst>
                <a:ext uri="{FF2B5EF4-FFF2-40B4-BE49-F238E27FC236}">
                  <a16:creationId xmlns:a16="http://schemas.microsoft.com/office/drawing/2014/main" id="{075D46F3-6E57-5881-9684-1322FE3D8145}"/>
                </a:ext>
              </a:extLst>
            </p:cNvPr>
            <p:cNvSpPr/>
            <p:nvPr/>
          </p:nvSpPr>
          <p:spPr>
            <a:xfrm>
              <a:off x="5629435" y="4925820"/>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34" name="メモ 42">
              <a:extLst>
                <a:ext uri="{FF2B5EF4-FFF2-40B4-BE49-F238E27FC236}">
                  <a16:creationId xmlns:a16="http://schemas.microsoft.com/office/drawing/2014/main" id="{3FF913A4-1BA0-0640-5EAC-145AD0D12C80}"/>
                </a:ext>
              </a:extLst>
            </p:cNvPr>
            <p:cNvSpPr/>
            <p:nvPr/>
          </p:nvSpPr>
          <p:spPr>
            <a:xfrm>
              <a:off x="5933200" y="4920134"/>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grpSp>
      <p:cxnSp>
        <p:nvCxnSpPr>
          <p:cNvPr id="122" name="Straight Connector 121">
            <a:extLst>
              <a:ext uri="{FF2B5EF4-FFF2-40B4-BE49-F238E27FC236}">
                <a16:creationId xmlns:a16="http://schemas.microsoft.com/office/drawing/2014/main" id="{A8454D05-00D3-482E-43E2-5E1ABDA4BBA1}"/>
              </a:ext>
            </a:extLst>
          </p:cNvPr>
          <p:cNvCxnSpPr>
            <a:cxnSpLocks/>
          </p:cNvCxnSpPr>
          <p:nvPr/>
        </p:nvCxnSpPr>
        <p:spPr>
          <a:xfrm>
            <a:off x="6081025" y="5708807"/>
            <a:ext cx="438476" cy="0"/>
          </a:xfrm>
          <a:prstGeom prst="line">
            <a:avLst/>
          </a:prstGeom>
          <a:ln w="15875">
            <a:solidFill>
              <a:schemeClr val="tx2"/>
            </a:solidFill>
            <a:tailEnd type="arrow" w="med" len="sm"/>
          </a:ln>
        </p:spPr>
        <p:style>
          <a:lnRef idx="1">
            <a:schemeClr val="accent1"/>
          </a:lnRef>
          <a:fillRef idx="0">
            <a:schemeClr val="accent1"/>
          </a:fillRef>
          <a:effectRef idx="0">
            <a:schemeClr val="accent1"/>
          </a:effectRef>
          <a:fontRef idx="minor">
            <a:schemeClr val="tx1"/>
          </a:fontRef>
        </p:style>
      </p:cxnSp>
      <p:sp>
        <p:nvSpPr>
          <p:cNvPr id="124" name="テキスト ボックス 47">
            <a:extLst>
              <a:ext uri="{FF2B5EF4-FFF2-40B4-BE49-F238E27FC236}">
                <a16:creationId xmlns:a16="http://schemas.microsoft.com/office/drawing/2014/main" id="{22211759-0D17-E17A-6978-E70AF46D9B68}"/>
              </a:ext>
            </a:extLst>
          </p:cNvPr>
          <p:cNvSpPr txBox="1"/>
          <p:nvPr/>
        </p:nvSpPr>
        <p:spPr>
          <a:xfrm>
            <a:off x="7677485" y="5626602"/>
            <a:ext cx="750744" cy="184666"/>
          </a:xfrm>
          <a:prstGeom prst="rect">
            <a:avLst/>
          </a:prstGeom>
          <a:noFill/>
        </p:spPr>
        <p:txBody>
          <a:bodyPr wrap="square" lIns="0" tIns="0" rIns="0" bIns="0">
            <a:spAutoFit/>
          </a:bodyPr>
          <a:lstStyle/>
          <a:p>
            <a:r>
              <a:rPr lang="ja-JP" altLang="en-US" sz="1200" b="1">
                <a:solidFill>
                  <a:schemeClr val="tx2"/>
                </a:solidFill>
                <a:latin typeface="+mj-ea"/>
                <a:ea typeface="+mj-ea"/>
              </a:rPr>
              <a:t>グループ</a:t>
            </a:r>
            <a:r>
              <a:rPr lang="en-US" altLang="ja-JP" sz="1200" b="1" dirty="0">
                <a:solidFill>
                  <a:schemeClr val="tx2"/>
                </a:solidFill>
                <a:latin typeface="+mj-ea"/>
                <a:ea typeface="+mj-ea"/>
              </a:rPr>
              <a:t>B</a:t>
            </a:r>
          </a:p>
        </p:txBody>
      </p:sp>
      <p:cxnSp>
        <p:nvCxnSpPr>
          <p:cNvPr id="125" name="Straight Connector 124">
            <a:extLst>
              <a:ext uri="{FF2B5EF4-FFF2-40B4-BE49-F238E27FC236}">
                <a16:creationId xmlns:a16="http://schemas.microsoft.com/office/drawing/2014/main" id="{2ABD0C72-3E20-EDC2-A2A1-B4EC5D29B770}"/>
              </a:ext>
            </a:extLst>
          </p:cNvPr>
          <p:cNvCxnSpPr>
            <a:cxnSpLocks/>
          </p:cNvCxnSpPr>
          <p:nvPr/>
        </p:nvCxnSpPr>
        <p:spPr>
          <a:xfrm>
            <a:off x="8450928" y="5708807"/>
            <a:ext cx="438476" cy="0"/>
          </a:xfrm>
          <a:prstGeom prst="line">
            <a:avLst/>
          </a:prstGeom>
          <a:ln w="15875">
            <a:solidFill>
              <a:schemeClr val="tx2"/>
            </a:solidFill>
            <a:tailEnd type="arrow" w="med" len="sm"/>
          </a:ln>
        </p:spPr>
        <p:style>
          <a:lnRef idx="1">
            <a:schemeClr val="accent1"/>
          </a:lnRef>
          <a:fillRef idx="0">
            <a:schemeClr val="accent1"/>
          </a:fillRef>
          <a:effectRef idx="0">
            <a:schemeClr val="accent1"/>
          </a:effectRef>
          <a:fontRef idx="minor">
            <a:schemeClr val="tx1"/>
          </a:fontRef>
        </p:style>
      </p:cxnSp>
      <p:sp>
        <p:nvSpPr>
          <p:cNvPr id="126" name="テキスト ボックス 47">
            <a:extLst>
              <a:ext uri="{FF2B5EF4-FFF2-40B4-BE49-F238E27FC236}">
                <a16:creationId xmlns:a16="http://schemas.microsoft.com/office/drawing/2014/main" id="{D7E5A92E-00DF-5D04-389A-47257FF7B040}"/>
              </a:ext>
            </a:extLst>
          </p:cNvPr>
          <p:cNvSpPr txBox="1"/>
          <p:nvPr/>
        </p:nvSpPr>
        <p:spPr>
          <a:xfrm>
            <a:off x="10002047" y="5626602"/>
            <a:ext cx="750744" cy="184666"/>
          </a:xfrm>
          <a:prstGeom prst="rect">
            <a:avLst/>
          </a:prstGeom>
          <a:noFill/>
        </p:spPr>
        <p:txBody>
          <a:bodyPr wrap="square" lIns="0" tIns="0" rIns="0" bIns="0">
            <a:spAutoFit/>
          </a:bodyPr>
          <a:lstStyle/>
          <a:p>
            <a:r>
              <a:rPr lang="ja-JP" altLang="en-US" sz="1200" b="1">
                <a:solidFill>
                  <a:schemeClr val="tx2"/>
                </a:solidFill>
                <a:latin typeface="+mj-ea"/>
                <a:ea typeface="+mj-ea"/>
              </a:rPr>
              <a:t>グループ</a:t>
            </a:r>
            <a:r>
              <a:rPr lang="en-US" altLang="ja-JP" sz="1200" b="1" dirty="0">
                <a:solidFill>
                  <a:schemeClr val="tx2"/>
                </a:solidFill>
                <a:latin typeface="+mj-ea"/>
                <a:ea typeface="+mj-ea"/>
              </a:rPr>
              <a:t>C</a:t>
            </a:r>
          </a:p>
        </p:txBody>
      </p:sp>
      <p:cxnSp>
        <p:nvCxnSpPr>
          <p:cNvPr id="127" name="Straight Connector 126">
            <a:extLst>
              <a:ext uri="{FF2B5EF4-FFF2-40B4-BE49-F238E27FC236}">
                <a16:creationId xmlns:a16="http://schemas.microsoft.com/office/drawing/2014/main" id="{F68171A8-138F-00AF-8678-25866F715520}"/>
              </a:ext>
            </a:extLst>
          </p:cNvPr>
          <p:cNvCxnSpPr>
            <a:cxnSpLocks/>
          </p:cNvCxnSpPr>
          <p:nvPr/>
        </p:nvCxnSpPr>
        <p:spPr>
          <a:xfrm>
            <a:off x="10775490" y="5708807"/>
            <a:ext cx="438476" cy="0"/>
          </a:xfrm>
          <a:prstGeom prst="line">
            <a:avLst/>
          </a:prstGeom>
          <a:ln w="15875">
            <a:solidFill>
              <a:schemeClr val="tx2"/>
            </a:solidFill>
            <a:tailEnd type="arrow" w="med" len="sm"/>
          </a:ln>
        </p:spPr>
        <p:style>
          <a:lnRef idx="1">
            <a:schemeClr val="accent1"/>
          </a:lnRef>
          <a:fillRef idx="0">
            <a:schemeClr val="accent1"/>
          </a:fillRef>
          <a:effectRef idx="0">
            <a:schemeClr val="accent1"/>
          </a:effectRef>
          <a:fontRef idx="minor">
            <a:schemeClr val="tx1"/>
          </a:fontRef>
        </p:style>
      </p:cxnSp>
      <p:sp>
        <p:nvSpPr>
          <p:cNvPr id="128" name="テキスト ボックス 28">
            <a:extLst>
              <a:ext uri="{FF2B5EF4-FFF2-40B4-BE49-F238E27FC236}">
                <a16:creationId xmlns:a16="http://schemas.microsoft.com/office/drawing/2014/main" id="{95941682-2A19-2DFE-D04E-0F430145F0E9}"/>
              </a:ext>
            </a:extLst>
          </p:cNvPr>
          <p:cNvSpPr txBox="1"/>
          <p:nvPr/>
        </p:nvSpPr>
        <p:spPr>
          <a:xfrm>
            <a:off x="6434956" y="3059735"/>
            <a:ext cx="3117750" cy="307777"/>
          </a:xfrm>
          <a:prstGeom prst="rect">
            <a:avLst/>
          </a:prstGeom>
          <a:noFill/>
        </p:spPr>
        <p:txBody>
          <a:bodyPr wrap="square">
            <a:spAutoFit/>
          </a:bodyPr>
          <a:lstStyle/>
          <a:p>
            <a:pPr algn="ctr"/>
            <a:r>
              <a:rPr lang="en-US" altLang="ja-JP" sz="1400" b="1" dirty="0">
                <a:latin typeface="+mj-ea"/>
                <a:ea typeface="+mj-ea"/>
              </a:rPr>
              <a:t>②</a:t>
            </a:r>
            <a:r>
              <a:rPr lang="ja-JP" altLang="en-US" sz="1400" b="1" dirty="0">
                <a:latin typeface="+mj-ea"/>
                <a:ea typeface="+mj-ea"/>
              </a:rPr>
              <a:t> ボードに貼り出す</a:t>
            </a:r>
            <a:endParaRPr lang="en-US" altLang="ja-JP" sz="1400" b="1" dirty="0">
              <a:latin typeface="+mj-ea"/>
              <a:ea typeface="+mj-ea"/>
            </a:endParaRPr>
          </a:p>
        </p:txBody>
      </p:sp>
      <p:sp>
        <p:nvSpPr>
          <p:cNvPr id="135" name="メモ 42">
            <a:extLst>
              <a:ext uri="{FF2B5EF4-FFF2-40B4-BE49-F238E27FC236}">
                <a16:creationId xmlns:a16="http://schemas.microsoft.com/office/drawing/2014/main" id="{4519286C-8A60-F3AC-D770-CB567637C9F9}"/>
              </a:ext>
            </a:extLst>
          </p:cNvPr>
          <p:cNvSpPr/>
          <p:nvPr/>
        </p:nvSpPr>
        <p:spPr>
          <a:xfrm>
            <a:off x="2774100" y="3716968"/>
            <a:ext cx="1080000" cy="1080000"/>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lnSpc>
                <a:spcPct val="120000"/>
              </a:lnSpc>
              <a:spcAft>
                <a:spcPts val="0"/>
              </a:spcAft>
            </a:pPr>
            <a:endParaRPr kumimoji="1" lang="en-US" altLang="ja-JP" sz="900" b="1">
              <a:solidFill>
                <a:schemeClr val="tx1"/>
              </a:solidFill>
              <a:latin typeface="+mj-ea"/>
              <a:ea typeface="+mj-ea"/>
            </a:endParaRPr>
          </a:p>
          <a:p>
            <a:pPr algn="ctr">
              <a:lnSpc>
                <a:spcPct val="120000"/>
              </a:lnSpc>
              <a:spcAft>
                <a:spcPts val="0"/>
              </a:spcAft>
            </a:pPr>
            <a:r>
              <a:rPr kumimoji="1" lang="ja-JP" altLang="en-US" sz="900" b="1">
                <a:solidFill>
                  <a:schemeClr val="tx1"/>
                </a:solidFill>
                <a:latin typeface="+mj-ea"/>
                <a:ea typeface="+mj-ea"/>
              </a:rPr>
              <a:t>どこまで仕事を依頼していいか分からない</a:t>
            </a:r>
            <a:endParaRPr kumimoji="1" lang="en-US" altLang="ja-JP" sz="900" b="1" dirty="0">
              <a:solidFill>
                <a:schemeClr val="tx1">
                  <a:lumMod val="50000"/>
                  <a:lumOff val="50000"/>
                </a:schemeClr>
              </a:solidFill>
              <a:latin typeface="+mj-ea"/>
              <a:ea typeface="+mj-ea"/>
            </a:endParaRPr>
          </a:p>
        </p:txBody>
      </p:sp>
      <p:sp>
        <p:nvSpPr>
          <p:cNvPr id="136" name="メモ 42">
            <a:extLst>
              <a:ext uri="{FF2B5EF4-FFF2-40B4-BE49-F238E27FC236}">
                <a16:creationId xmlns:a16="http://schemas.microsoft.com/office/drawing/2014/main" id="{35EA907B-3063-85D5-3B48-D7140245B568}"/>
              </a:ext>
            </a:extLst>
          </p:cNvPr>
          <p:cNvSpPr/>
          <p:nvPr/>
        </p:nvSpPr>
        <p:spPr>
          <a:xfrm>
            <a:off x="1252834" y="3716968"/>
            <a:ext cx="1080000" cy="1080000"/>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lnSpc>
                <a:spcPct val="120000"/>
              </a:lnSpc>
              <a:spcAft>
                <a:spcPts val="0"/>
              </a:spcAft>
            </a:pPr>
            <a:endParaRPr kumimoji="1" lang="en-US" altLang="ja-JP" sz="900" b="1">
              <a:solidFill>
                <a:schemeClr val="tx1"/>
              </a:solidFill>
              <a:latin typeface="+mj-ea"/>
              <a:ea typeface="+mj-ea"/>
            </a:endParaRPr>
          </a:p>
          <a:p>
            <a:pPr algn="ctr">
              <a:lnSpc>
                <a:spcPct val="120000"/>
              </a:lnSpc>
              <a:spcAft>
                <a:spcPts val="0"/>
              </a:spcAft>
            </a:pPr>
            <a:r>
              <a:rPr kumimoji="1" lang="ja-JP" altLang="en-US" sz="900" b="1">
                <a:solidFill>
                  <a:schemeClr val="tx1"/>
                </a:solidFill>
                <a:latin typeface="+mj-ea"/>
                <a:ea typeface="+mj-ea"/>
              </a:rPr>
              <a:t>体力に自信が</a:t>
            </a:r>
            <a:endParaRPr kumimoji="1" lang="en-US" altLang="ja-JP" sz="900" b="1" dirty="0">
              <a:solidFill>
                <a:schemeClr val="tx1"/>
              </a:solidFill>
              <a:latin typeface="+mj-ea"/>
              <a:ea typeface="+mj-ea"/>
            </a:endParaRPr>
          </a:p>
          <a:p>
            <a:pPr algn="ctr">
              <a:lnSpc>
                <a:spcPct val="120000"/>
              </a:lnSpc>
              <a:spcAft>
                <a:spcPts val="0"/>
              </a:spcAft>
            </a:pPr>
            <a:r>
              <a:rPr lang="ja-JP" altLang="en-US" sz="900" b="1">
                <a:solidFill>
                  <a:schemeClr val="tx1"/>
                </a:solidFill>
                <a:latin typeface="+mj-ea"/>
                <a:ea typeface="+mj-ea"/>
              </a:rPr>
              <a:t>なくな</a:t>
            </a:r>
            <a:r>
              <a:rPr kumimoji="1" lang="ja-JP" altLang="en-US" sz="900" b="1">
                <a:solidFill>
                  <a:schemeClr val="tx1"/>
                </a:solidFill>
                <a:latin typeface="+mj-ea"/>
                <a:ea typeface="+mj-ea"/>
              </a:rPr>
              <a:t>る</a:t>
            </a:r>
            <a:endParaRPr kumimoji="1" lang="en-US" altLang="ja-JP" sz="900" b="1" dirty="0">
              <a:solidFill>
                <a:schemeClr val="tx1">
                  <a:lumMod val="50000"/>
                  <a:lumOff val="50000"/>
                </a:schemeClr>
              </a:solidFill>
              <a:latin typeface="+mj-ea"/>
              <a:ea typeface="+mj-ea"/>
            </a:endParaRPr>
          </a:p>
        </p:txBody>
      </p:sp>
      <p:sp>
        <p:nvSpPr>
          <p:cNvPr id="137" name="Triangle 136">
            <a:extLst>
              <a:ext uri="{FF2B5EF4-FFF2-40B4-BE49-F238E27FC236}">
                <a16:creationId xmlns:a16="http://schemas.microsoft.com/office/drawing/2014/main" id="{D3789C12-CEC2-E521-E116-BF286063DBFB}"/>
              </a:ext>
            </a:extLst>
          </p:cNvPr>
          <p:cNvSpPr/>
          <p:nvPr/>
        </p:nvSpPr>
        <p:spPr>
          <a:xfrm rot="5400000">
            <a:off x="4334172" y="4439324"/>
            <a:ext cx="318027" cy="169378"/>
          </a:xfrm>
          <a:prstGeom prst="triangle">
            <a:avLst>
              <a:gd name="adj" fmla="val 47607"/>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138" name="テキスト ボックス 24">
            <a:extLst>
              <a:ext uri="{FF2B5EF4-FFF2-40B4-BE49-F238E27FC236}">
                <a16:creationId xmlns:a16="http://schemas.microsoft.com/office/drawing/2014/main" id="{39A2AB3E-9156-680D-F43D-FA6F559CBCDE}"/>
              </a:ext>
            </a:extLst>
          </p:cNvPr>
          <p:cNvSpPr txBox="1"/>
          <p:nvPr/>
        </p:nvSpPr>
        <p:spPr>
          <a:xfrm>
            <a:off x="1174299" y="4955349"/>
            <a:ext cx="1237070" cy="450188"/>
          </a:xfrm>
          <a:prstGeom prst="rect">
            <a:avLst/>
          </a:prstGeom>
          <a:noFill/>
        </p:spPr>
        <p:txBody>
          <a:bodyPr wrap="square" lIns="0" tIns="0" rIns="0" bIns="0">
            <a:spAutoFit/>
          </a:bodyPr>
          <a:lstStyle/>
          <a:p>
            <a:pPr algn="ctr">
              <a:lnSpc>
                <a:spcPct val="120000"/>
              </a:lnSpc>
            </a:pPr>
            <a:r>
              <a:rPr lang="ja-JP" altLang="en-US" sz="1400" b="1">
                <a:solidFill>
                  <a:schemeClr val="accent5"/>
                </a:solidFill>
                <a:latin typeface="+mj-ea"/>
                <a:ea typeface="+mj-ea"/>
              </a:rPr>
              <a:t>黄色</a:t>
            </a:r>
            <a:endParaRPr lang="en-US" altLang="ja-JP" sz="1400" b="1" dirty="0">
              <a:solidFill>
                <a:schemeClr val="accent5"/>
              </a:solidFill>
              <a:latin typeface="+mj-ea"/>
              <a:ea typeface="+mj-ea"/>
            </a:endParaRPr>
          </a:p>
          <a:p>
            <a:pPr algn="ctr">
              <a:lnSpc>
                <a:spcPct val="120000"/>
              </a:lnSpc>
            </a:pPr>
            <a:r>
              <a:rPr lang="ja-JP" altLang="en-US" sz="1100" b="1">
                <a:latin typeface="+mj-ea"/>
                <a:ea typeface="+mj-ea"/>
              </a:rPr>
              <a:t>本人が感じる課題</a:t>
            </a:r>
            <a:endParaRPr lang="en-US" altLang="ja-JP" sz="1100" b="1" dirty="0">
              <a:latin typeface="+mj-ea"/>
              <a:ea typeface="+mj-ea"/>
            </a:endParaRPr>
          </a:p>
        </p:txBody>
      </p:sp>
      <p:sp>
        <p:nvSpPr>
          <p:cNvPr id="139" name="テキスト ボックス 27">
            <a:extLst>
              <a:ext uri="{FF2B5EF4-FFF2-40B4-BE49-F238E27FC236}">
                <a16:creationId xmlns:a16="http://schemas.microsoft.com/office/drawing/2014/main" id="{0B05B4A0-2ECC-8F9E-EAF8-D845E905840B}"/>
              </a:ext>
            </a:extLst>
          </p:cNvPr>
          <p:cNvSpPr txBox="1"/>
          <p:nvPr/>
        </p:nvSpPr>
        <p:spPr>
          <a:xfrm>
            <a:off x="2701058" y="4955349"/>
            <a:ext cx="1226084" cy="450188"/>
          </a:xfrm>
          <a:prstGeom prst="rect">
            <a:avLst/>
          </a:prstGeom>
          <a:noFill/>
        </p:spPr>
        <p:txBody>
          <a:bodyPr wrap="square" lIns="0" tIns="0" rIns="0" bIns="0">
            <a:spAutoFit/>
          </a:bodyPr>
          <a:lstStyle/>
          <a:p>
            <a:pPr algn="ctr">
              <a:lnSpc>
                <a:spcPct val="120000"/>
              </a:lnSpc>
            </a:pPr>
            <a:r>
              <a:rPr lang="ja-JP" altLang="en-US" sz="1400" b="1">
                <a:solidFill>
                  <a:schemeClr val="accent1"/>
                </a:solidFill>
                <a:latin typeface="+mj-ea"/>
                <a:ea typeface="+mj-ea"/>
              </a:rPr>
              <a:t>水色</a:t>
            </a:r>
            <a:endParaRPr lang="en-US" altLang="ja-JP" sz="1400" b="1" dirty="0">
              <a:solidFill>
                <a:schemeClr val="accent1"/>
              </a:solidFill>
              <a:latin typeface="+mj-ea"/>
              <a:ea typeface="+mj-ea"/>
            </a:endParaRPr>
          </a:p>
          <a:p>
            <a:pPr algn="ctr">
              <a:lnSpc>
                <a:spcPct val="120000"/>
              </a:lnSpc>
            </a:pPr>
            <a:r>
              <a:rPr lang="ja-JP" altLang="en-US" sz="1100" b="1">
                <a:latin typeface="+mj-ea"/>
                <a:ea typeface="+mj-ea"/>
              </a:rPr>
              <a:t>周囲が感じる課題</a:t>
            </a:r>
            <a:endParaRPr lang="en-US" altLang="ja-JP" sz="1100" b="1" dirty="0">
              <a:latin typeface="+mj-ea"/>
              <a:ea typeface="+mj-ea"/>
            </a:endParaRPr>
          </a:p>
        </p:txBody>
      </p:sp>
      <p:grpSp>
        <p:nvGrpSpPr>
          <p:cNvPr id="14" name="Group 13">
            <a:extLst>
              <a:ext uri="{FF2B5EF4-FFF2-40B4-BE49-F238E27FC236}">
                <a16:creationId xmlns:a16="http://schemas.microsoft.com/office/drawing/2014/main" id="{1B05DCA4-6C0C-3A2E-BBB2-C90F8857D9E3}"/>
              </a:ext>
            </a:extLst>
          </p:cNvPr>
          <p:cNvGrpSpPr/>
          <p:nvPr/>
        </p:nvGrpSpPr>
        <p:grpSpPr>
          <a:xfrm>
            <a:off x="9508590" y="702895"/>
            <a:ext cx="1943189" cy="521140"/>
            <a:chOff x="9508590" y="702895"/>
            <a:chExt cx="1943189" cy="521140"/>
          </a:xfrm>
        </p:grpSpPr>
        <p:sp>
          <p:nvSpPr>
            <p:cNvPr id="2" name="Rounded Rectangle 1">
              <a:extLst>
                <a:ext uri="{FF2B5EF4-FFF2-40B4-BE49-F238E27FC236}">
                  <a16:creationId xmlns:a16="http://schemas.microsoft.com/office/drawing/2014/main" id="{EDE74D41-208A-1DD2-8077-BE1F194199CE}"/>
                </a:ext>
              </a:extLst>
            </p:cNvPr>
            <p:cNvSpPr/>
            <p:nvPr/>
          </p:nvSpPr>
          <p:spPr>
            <a:xfrm>
              <a:off x="9508590" y="702895"/>
              <a:ext cx="1943189" cy="521140"/>
            </a:xfrm>
            <a:prstGeom prst="roundRect">
              <a:avLst/>
            </a:prstGeom>
            <a:solidFill>
              <a:schemeClr val="accent1"/>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3" name="Google Shape;630;p42">
              <a:extLst>
                <a:ext uri="{FF2B5EF4-FFF2-40B4-BE49-F238E27FC236}">
                  <a16:creationId xmlns:a16="http://schemas.microsoft.com/office/drawing/2014/main" id="{53A6D53E-BFB7-BB0A-F490-4237E7470D7A}"/>
                </a:ext>
              </a:extLst>
            </p:cNvPr>
            <p:cNvSpPr txBox="1"/>
            <p:nvPr/>
          </p:nvSpPr>
          <p:spPr>
            <a:xfrm>
              <a:off x="9508590" y="713620"/>
              <a:ext cx="1943189" cy="480131"/>
            </a:xfrm>
            <a:prstGeom prst="rect">
              <a:avLst/>
            </a:prstGeom>
            <a:noFill/>
            <a:ln>
              <a:noFill/>
            </a:ln>
          </p:spPr>
          <p:txBody>
            <a:bodyPr spcFirstLastPara="1" wrap="square" lIns="0" tIns="0" rIns="0" bIns="0" anchor="ctr" anchorCtr="0">
              <a:spAutoFit/>
            </a:bodyPr>
            <a:lstStyle/>
            <a:p>
              <a:pPr algn="ctr">
                <a:lnSpc>
                  <a:spcPct val="130000"/>
                </a:lnSpc>
              </a:pPr>
              <a:r>
                <a:rPr lang="en-US" altLang="ja-JP" sz="2400" b="1" dirty="0">
                  <a:solidFill>
                    <a:schemeClr val="bg1"/>
                  </a:solidFill>
                  <a:latin typeface="+mj-ea"/>
                  <a:ea typeface="+mj-ea"/>
                </a:rPr>
                <a:t>3</a:t>
              </a:r>
              <a:r>
                <a:rPr kumimoji="1" lang="ja-JP" altLang="en-US" sz="2400" b="1" dirty="0">
                  <a:solidFill>
                    <a:schemeClr val="bg1"/>
                  </a:solidFill>
                  <a:latin typeface="+mj-ea"/>
                  <a:ea typeface="+mj-ea"/>
                </a:rPr>
                <a:t>分</a:t>
              </a:r>
              <a:r>
                <a:rPr kumimoji="1" lang="en-US" altLang="ja-JP" sz="2400" b="1" dirty="0">
                  <a:solidFill>
                    <a:schemeClr val="bg1"/>
                  </a:solidFill>
                  <a:latin typeface="+mj-ea"/>
                  <a:ea typeface="+mj-ea"/>
                </a:rPr>
                <a:t>×</a:t>
              </a:r>
              <a:r>
                <a:rPr lang="en-US" altLang="ja-JP" sz="2400" b="1" dirty="0">
                  <a:solidFill>
                    <a:schemeClr val="bg1"/>
                  </a:solidFill>
                  <a:latin typeface="+mj-ea"/>
                  <a:ea typeface="+mj-ea"/>
                </a:rPr>
                <a:t>5</a:t>
              </a:r>
              <a:r>
                <a:rPr lang="ja-JP" altLang="en-US" sz="2400" b="1" dirty="0">
                  <a:solidFill>
                    <a:schemeClr val="bg1"/>
                  </a:solidFill>
                  <a:latin typeface="+mj-ea"/>
                  <a:ea typeface="+mj-ea"/>
                </a:rPr>
                <a:t>家族</a:t>
              </a:r>
              <a:endParaRPr kumimoji="1" lang="ja-JP" altLang="en-US" sz="2400" b="1" dirty="0">
                <a:solidFill>
                  <a:schemeClr val="bg1"/>
                </a:solidFill>
                <a:latin typeface="+mj-ea"/>
                <a:ea typeface="+mj-ea"/>
              </a:endParaRPr>
            </a:p>
          </p:txBody>
        </p:sp>
      </p:grpSp>
      <p:sp>
        <p:nvSpPr>
          <p:cNvPr id="6" name="Google Shape;630;p42">
            <a:extLst>
              <a:ext uri="{FF2B5EF4-FFF2-40B4-BE49-F238E27FC236}">
                <a16:creationId xmlns:a16="http://schemas.microsoft.com/office/drawing/2014/main" id="{3689EB09-F427-7F47-E225-EBB97185A5A5}"/>
              </a:ext>
            </a:extLst>
          </p:cNvPr>
          <p:cNvSpPr txBox="1"/>
          <p:nvPr/>
        </p:nvSpPr>
        <p:spPr>
          <a:xfrm>
            <a:off x="5662785" y="1048004"/>
            <a:ext cx="866430" cy="161583"/>
          </a:xfrm>
          <a:prstGeom prst="rect">
            <a:avLst/>
          </a:prstGeom>
          <a:noFill/>
          <a:ln>
            <a:noFill/>
          </a:ln>
        </p:spPr>
        <p:txBody>
          <a:bodyPr spcFirstLastPara="1" wrap="square" lIns="0" tIns="0" rIns="0" bIns="0" anchor="ctr" anchorCtr="0">
            <a:spAutoFit/>
          </a:bodyPr>
          <a:lstStyle/>
          <a:p>
            <a:pPr algn="ctr"/>
            <a:r>
              <a:rPr kumimoji="1" lang="ja-JP" altLang="en-US" sz="1050" b="1">
                <a:solidFill>
                  <a:schemeClr val="accent1"/>
                </a:solidFill>
                <a:latin typeface="+mj-ea"/>
                <a:ea typeface="+mj-ea"/>
              </a:rPr>
              <a:t>個人ワーク</a:t>
            </a:r>
            <a:endParaRPr kumimoji="1" lang="ja-JP" altLang="en-US" sz="1050">
              <a:solidFill>
                <a:schemeClr val="accent1"/>
              </a:solidFill>
              <a:latin typeface="+mj-ea"/>
              <a:ea typeface="+mj-ea"/>
            </a:endParaRPr>
          </a:p>
        </p:txBody>
      </p:sp>
      <p:cxnSp>
        <p:nvCxnSpPr>
          <p:cNvPr id="11" name="Straight Connector 10">
            <a:extLst>
              <a:ext uri="{FF2B5EF4-FFF2-40B4-BE49-F238E27FC236}">
                <a16:creationId xmlns:a16="http://schemas.microsoft.com/office/drawing/2014/main" id="{C16CBD73-B16C-E4B6-8991-8BA33872005C}"/>
              </a:ext>
            </a:extLst>
          </p:cNvPr>
          <p:cNvCxnSpPr>
            <a:cxnSpLocks/>
          </p:cNvCxnSpPr>
          <p:nvPr/>
        </p:nvCxnSpPr>
        <p:spPr>
          <a:xfrm>
            <a:off x="5936909" y="1358819"/>
            <a:ext cx="318183" cy="0"/>
          </a:xfrm>
          <a:prstGeom prst="line">
            <a:avLst/>
          </a:prstGeom>
          <a:ln w="222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98231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83A095A4-BBE9-C8CC-D3AD-3F4C0D214EEB}"/>
              </a:ext>
            </a:extLst>
          </p:cNvPr>
          <p:cNvGrpSpPr/>
          <p:nvPr/>
        </p:nvGrpSpPr>
        <p:grpSpPr>
          <a:xfrm>
            <a:off x="1665017" y="2808514"/>
            <a:ext cx="8861966" cy="2429328"/>
            <a:chOff x="4967410" y="3636102"/>
            <a:chExt cx="6052842" cy="1825189"/>
          </a:xfrm>
        </p:grpSpPr>
        <p:sp>
          <p:nvSpPr>
            <p:cNvPr id="32" name="Rectangle 31">
              <a:extLst>
                <a:ext uri="{FF2B5EF4-FFF2-40B4-BE49-F238E27FC236}">
                  <a16:creationId xmlns:a16="http://schemas.microsoft.com/office/drawing/2014/main" id="{A17C0407-E585-E752-3EB2-F12A01915E68}"/>
                </a:ext>
              </a:extLst>
            </p:cNvPr>
            <p:cNvSpPr/>
            <p:nvPr/>
          </p:nvSpPr>
          <p:spPr>
            <a:xfrm>
              <a:off x="4967410" y="3636102"/>
              <a:ext cx="6052842" cy="182518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89" name="TextBox 3">
              <a:extLst>
                <a:ext uri="{FF2B5EF4-FFF2-40B4-BE49-F238E27FC236}">
                  <a16:creationId xmlns:a16="http://schemas.microsoft.com/office/drawing/2014/main" id="{9BD8F335-0B93-0B57-4125-D00639399F32}"/>
                </a:ext>
              </a:extLst>
            </p:cNvPr>
            <p:cNvSpPr txBox="1"/>
            <p:nvPr/>
          </p:nvSpPr>
          <p:spPr>
            <a:xfrm>
              <a:off x="5373757" y="3869106"/>
              <a:ext cx="472985" cy="104056"/>
            </a:xfrm>
            <a:prstGeom prst="rect">
              <a:avLst/>
            </a:prstGeom>
            <a:noFill/>
          </p:spPr>
          <p:txBody>
            <a:bodyPr wrap="none" lIns="0" tIns="0" rIns="0" bIns="0" rtlCol="0" anchor="ctr">
              <a:spAutoFit/>
            </a:bodyPr>
            <a:lstStyle/>
            <a:p>
              <a:pPr algn="ctr"/>
              <a:r>
                <a:rPr lang="ja-JP" altLang="en-US" sz="900" b="1" dirty="0">
                  <a:latin typeface="+mj-ea"/>
                  <a:ea typeface="+mj-ea"/>
                </a:rPr>
                <a:t>高齢単身家族</a:t>
              </a:r>
            </a:p>
          </p:txBody>
        </p:sp>
        <p:sp>
          <p:nvSpPr>
            <p:cNvPr id="90" name="TextBox 3">
              <a:extLst>
                <a:ext uri="{FF2B5EF4-FFF2-40B4-BE49-F238E27FC236}">
                  <a16:creationId xmlns:a16="http://schemas.microsoft.com/office/drawing/2014/main" id="{9A34B421-9884-C9E5-8618-EA099126099B}"/>
                </a:ext>
              </a:extLst>
            </p:cNvPr>
            <p:cNvSpPr txBox="1"/>
            <p:nvPr/>
          </p:nvSpPr>
          <p:spPr>
            <a:xfrm>
              <a:off x="6443012" y="3869106"/>
              <a:ext cx="709477" cy="104056"/>
            </a:xfrm>
            <a:prstGeom prst="rect">
              <a:avLst/>
            </a:prstGeom>
            <a:noFill/>
          </p:spPr>
          <p:txBody>
            <a:bodyPr wrap="none" lIns="0" tIns="0" rIns="0" bIns="0" rtlCol="0" anchor="ctr">
              <a:spAutoFit/>
            </a:bodyPr>
            <a:lstStyle/>
            <a:p>
              <a:pPr algn="ctr"/>
              <a:r>
                <a:rPr lang="ja-JP" altLang="en-US" sz="900" b="1" dirty="0">
                  <a:latin typeface="+mj-ea"/>
                  <a:ea typeface="+mj-ea"/>
                </a:rPr>
                <a:t>同性パートナー家族</a:t>
              </a:r>
            </a:p>
          </p:txBody>
        </p:sp>
        <p:sp>
          <p:nvSpPr>
            <p:cNvPr id="91" name="TextBox 3">
              <a:extLst>
                <a:ext uri="{FF2B5EF4-FFF2-40B4-BE49-F238E27FC236}">
                  <a16:creationId xmlns:a16="http://schemas.microsoft.com/office/drawing/2014/main" id="{CC94D0DF-0118-FEEE-C2F8-FA1BF8FBBB16}"/>
                </a:ext>
              </a:extLst>
            </p:cNvPr>
            <p:cNvSpPr txBox="1"/>
            <p:nvPr/>
          </p:nvSpPr>
          <p:spPr>
            <a:xfrm>
              <a:off x="7796292" y="3869106"/>
              <a:ext cx="788308" cy="104056"/>
            </a:xfrm>
            <a:prstGeom prst="rect">
              <a:avLst/>
            </a:prstGeom>
            <a:noFill/>
          </p:spPr>
          <p:txBody>
            <a:bodyPr wrap="none" lIns="0" tIns="0" rIns="0" bIns="0" rtlCol="0" anchor="ctr">
              <a:spAutoFit/>
            </a:bodyPr>
            <a:lstStyle/>
            <a:p>
              <a:pPr algn="ctr"/>
              <a:r>
                <a:rPr lang="ja-JP" altLang="en-US" sz="900" b="1" dirty="0">
                  <a:latin typeface="+mj-ea"/>
                  <a:ea typeface="+mj-ea"/>
                </a:rPr>
                <a:t>ビジネスケアラー家族</a:t>
              </a:r>
            </a:p>
          </p:txBody>
        </p:sp>
        <p:sp>
          <p:nvSpPr>
            <p:cNvPr id="92" name="TextBox 3">
              <a:extLst>
                <a:ext uri="{FF2B5EF4-FFF2-40B4-BE49-F238E27FC236}">
                  <a16:creationId xmlns:a16="http://schemas.microsoft.com/office/drawing/2014/main" id="{97333078-F176-536F-C638-BC9EAA7976B5}"/>
                </a:ext>
              </a:extLst>
            </p:cNvPr>
            <p:cNvSpPr txBox="1"/>
            <p:nvPr/>
          </p:nvSpPr>
          <p:spPr>
            <a:xfrm>
              <a:off x="9180875" y="3869106"/>
              <a:ext cx="394154" cy="104056"/>
            </a:xfrm>
            <a:prstGeom prst="rect">
              <a:avLst/>
            </a:prstGeom>
            <a:noFill/>
          </p:spPr>
          <p:txBody>
            <a:bodyPr wrap="none" lIns="0" tIns="0" rIns="0" bIns="0" rtlCol="0" anchor="ctr">
              <a:spAutoFit/>
            </a:bodyPr>
            <a:lstStyle/>
            <a:p>
              <a:pPr algn="ctr"/>
              <a:r>
                <a:rPr lang="ja-JP" altLang="en-US" sz="900" b="1" dirty="0">
                  <a:latin typeface="+mj-ea"/>
                  <a:ea typeface="+mj-ea"/>
                </a:rPr>
                <a:t>多国籍家族</a:t>
              </a:r>
            </a:p>
          </p:txBody>
        </p:sp>
        <p:sp>
          <p:nvSpPr>
            <p:cNvPr id="93" name="TextBox 3">
              <a:extLst>
                <a:ext uri="{FF2B5EF4-FFF2-40B4-BE49-F238E27FC236}">
                  <a16:creationId xmlns:a16="http://schemas.microsoft.com/office/drawing/2014/main" id="{7E8A017D-D67B-51FB-5C54-B9F4F2EE8B97}"/>
                </a:ext>
              </a:extLst>
            </p:cNvPr>
            <p:cNvSpPr txBox="1"/>
            <p:nvPr/>
          </p:nvSpPr>
          <p:spPr>
            <a:xfrm>
              <a:off x="10123781" y="3869106"/>
              <a:ext cx="472985" cy="104056"/>
            </a:xfrm>
            <a:prstGeom prst="rect">
              <a:avLst/>
            </a:prstGeom>
            <a:noFill/>
          </p:spPr>
          <p:txBody>
            <a:bodyPr wrap="none" lIns="0" tIns="0" rIns="0" bIns="0" rtlCol="0" anchor="ctr">
              <a:spAutoFit/>
            </a:bodyPr>
            <a:lstStyle/>
            <a:p>
              <a:pPr algn="ctr"/>
              <a:r>
                <a:rPr lang="ja-JP" altLang="en-US" sz="900" b="1" dirty="0">
                  <a:latin typeface="+mj-ea"/>
                  <a:ea typeface="+mj-ea"/>
                </a:rPr>
                <a:t>共同育児家族</a:t>
              </a:r>
            </a:p>
          </p:txBody>
        </p:sp>
        <p:grpSp>
          <p:nvGrpSpPr>
            <p:cNvPr id="111" name="Group 110">
              <a:extLst>
                <a:ext uri="{FF2B5EF4-FFF2-40B4-BE49-F238E27FC236}">
                  <a16:creationId xmlns:a16="http://schemas.microsoft.com/office/drawing/2014/main" id="{49854F3F-9C83-8C9A-78CA-8CC382F42F5D}"/>
                </a:ext>
              </a:extLst>
            </p:cNvPr>
            <p:cNvGrpSpPr/>
            <p:nvPr/>
          </p:nvGrpSpPr>
          <p:grpSpPr>
            <a:xfrm>
              <a:off x="5252872" y="4194250"/>
              <a:ext cx="734884" cy="1040437"/>
              <a:chOff x="5592794" y="4306125"/>
              <a:chExt cx="607342" cy="859865"/>
            </a:xfrm>
          </p:grpSpPr>
          <p:sp>
            <p:nvSpPr>
              <p:cNvPr id="103" name="メモ 42">
                <a:extLst>
                  <a:ext uri="{FF2B5EF4-FFF2-40B4-BE49-F238E27FC236}">
                    <a16:creationId xmlns:a16="http://schemas.microsoft.com/office/drawing/2014/main" id="{2A682BC4-654F-A4CA-A139-0CF505AFA431}"/>
                  </a:ext>
                </a:extLst>
              </p:cNvPr>
              <p:cNvSpPr/>
              <p:nvPr/>
            </p:nvSpPr>
            <p:spPr>
              <a:xfrm rot="153621">
                <a:off x="5592794" y="4318661"/>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05" name="メモ 42">
                <a:extLst>
                  <a:ext uri="{FF2B5EF4-FFF2-40B4-BE49-F238E27FC236}">
                    <a16:creationId xmlns:a16="http://schemas.microsoft.com/office/drawing/2014/main" id="{B8248347-0BE8-958E-4B61-3F48963B0EDE}"/>
                  </a:ext>
                </a:extLst>
              </p:cNvPr>
              <p:cNvSpPr/>
              <p:nvPr/>
            </p:nvSpPr>
            <p:spPr>
              <a:xfrm rot="21198724">
                <a:off x="5928988" y="4615988"/>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10" name="メモ 42">
                <a:extLst>
                  <a:ext uri="{FF2B5EF4-FFF2-40B4-BE49-F238E27FC236}">
                    <a16:creationId xmlns:a16="http://schemas.microsoft.com/office/drawing/2014/main" id="{E420163E-D520-E0C9-69A9-306BDDEA408E}"/>
                  </a:ext>
                </a:extLst>
              </p:cNvPr>
              <p:cNvSpPr/>
              <p:nvPr/>
            </p:nvSpPr>
            <p:spPr>
              <a:xfrm>
                <a:off x="5637307" y="4608319"/>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97" name="メモ 42">
                <a:extLst>
                  <a:ext uri="{FF2B5EF4-FFF2-40B4-BE49-F238E27FC236}">
                    <a16:creationId xmlns:a16="http://schemas.microsoft.com/office/drawing/2014/main" id="{F9D51482-14D4-EE39-0615-0C045B88ED52}"/>
                  </a:ext>
                </a:extLst>
              </p:cNvPr>
              <p:cNvSpPr/>
              <p:nvPr/>
            </p:nvSpPr>
            <p:spPr>
              <a:xfrm rot="21366878">
                <a:off x="5919706" y="4306125"/>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29" name="メモ 42">
                <a:extLst>
                  <a:ext uri="{FF2B5EF4-FFF2-40B4-BE49-F238E27FC236}">
                    <a16:creationId xmlns:a16="http://schemas.microsoft.com/office/drawing/2014/main" id="{F8F253CB-6A80-EAEE-F359-75815E1BB3B7}"/>
                  </a:ext>
                </a:extLst>
              </p:cNvPr>
              <p:cNvSpPr/>
              <p:nvPr/>
            </p:nvSpPr>
            <p:spPr>
              <a:xfrm>
                <a:off x="5946696" y="4913386"/>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30" name="メモ 42">
                <a:extLst>
                  <a:ext uri="{FF2B5EF4-FFF2-40B4-BE49-F238E27FC236}">
                    <a16:creationId xmlns:a16="http://schemas.microsoft.com/office/drawing/2014/main" id="{B701CBCF-A8DE-7BFC-DC16-B1229B51967A}"/>
                  </a:ext>
                </a:extLst>
              </p:cNvPr>
              <p:cNvSpPr/>
              <p:nvPr/>
            </p:nvSpPr>
            <p:spPr>
              <a:xfrm>
                <a:off x="5623812" y="4905202"/>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grpSp>
        <p:grpSp>
          <p:nvGrpSpPr>
            <p:cNvPr id="112" name="Group 111">
              <a:extLst>
                <a:ext uri="{FF2B5EF4-FFF2-40B4-BE49-F238E27FC236}">
                  <a16:creationId xmlns:a16="http://schemas.microsoft.com/office/drawing/2014/main" id="{7AA3EB42-5AB9-7047-BFA0-C6C4CA9AE3F6}"/>
                </a:ext>
              </a:extLst>
            </p:cNvPr>
            <p:cNvGrpSpPr/>
            <p:nvPr/>
          </p:nvGrpSpPr>
          <p:grpSpPr>
            <a:xfrm>
              <a:off x="7856701" y="4194245"/>
              <a:ext cx="694405" cy="1034513"/>
              <a:chOff x="5608538" y="4306125"/>
              <a:chExt cx="573890" cy="854970"/>
            </a:xfrm>
          </p:grpSpPr>
          <p:sp>
            <p:nvSpPr>
              <p:cNvPr id="113" name="メモ 42">
                <a:extLst>
                  <a:ext uri="{FF2B5EF4-FFF2-40B4-BE49-F238E27FC236}">
                    <a16:creationId xmlns:a16="http://schemas.microsoft.com/office/drawing/2014/main" id="{EDACDBCF-E38B-5F9C-D006-C2D2AEBB4362}"/>
                  </a:ext>
                </a:extLst>
              </p:cNvPr>
              <p:cNvSpPr/>
              <p:nvPr/>
            </p:nvSpPr>
            <p:spPr>
              <a:xfrm>
                <a:off x="5608538" y="4314725"/>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14" name="メモ 42">
                <a:extLst>
                  <a:ext uri="{FF2B5EF4-FFF2-40B4-BE49-F238E27FC236}">
                    <a16:creationId xmlns:a16="http://schemas.microsoft.com/office/drawing/2014/main" id="{8C81EBB2-A32A-AA86-D359-97E9ACC82343}"/>
                  </a:ext>
                </a:extLst>
              </p:cNvPr>
              <p:cNvSpPr/>
              <p:nvPr/>
            </p:nvSpPr>
            <p:spPr>
              <a:xfrm rot="453043">
                <a:off x="5928988" y="4615988"/>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15" name="メモ 42">
                <a:extLst>
                  <a:ext uri="{FF2B5EF4-FFF2-40B4-BE49-F238E27FC236}">
                    <a16:creationId xmlns:a16="http://schemas.microsoft.com/office/drawing/2014/main" id="{187332B1-38A1-43FF-328A-35D486385096}"/>
                  </a:ext>
                </a:extLst>
              </p:cNvPr>
              <p:cNvSpPr/>
              <p:nvPr/>
            </p:nvSpPr>
            <p:spPr>
              <a:xfrm rot="198794">
                <a:off x="5629435" y="4608319"/>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16" name="メモ 42">
                <a:extLst>
                  <a:ext uri="{FF2B5EF4-FFF2-40B4-BE49-F238E27FC236}">
                    <a16:creationId xmlns:a16="http://schemas.microsoft.com/office/drawing/2014/main" id="{31551A4A-9881-9AA4-DDAB-6AB5AEA020DC}"/>
                  </a:ext>
                </a:extLst>
              </p:cNvPr>
              <p:cNvSpPr/>
              <p:nvPr/>
            </p:nvSpPr>
            <p:spPr>
              <a:xfrm>
                <a:off x="5919706" y="4306125"/>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31" name="メモ 42">
                <a:extLst>
                  <a:ext uri="{FF2B5EF4-FFF2-40B4-BE49-F238E27FC236}">
                    <a16:creationId xmlns:a16="http://schemas.microsoft.com/office/drawing/2014/main" id="{4EE53E81-BD22-7E83-0CDF-AFA980207912}"/>
                  </a:ext>
                </a:extLst>
              </p:cNvPr>
              <p:cNvSpPr/>
              <p:nvPr/>
            </p:nvSpPr>
            <p:spPr>
              <a:xfrm>
                <a:off x="5928988" y="4899376"/>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32" name="メモ 42">
                <a:extLst>
                  <a:ext uri="{FF2B5EF4-FFF2-40B4-BE49-F238E27FC236}">
                    <a16:creationId xmlns:a16="http://schemas.microsoft.com/office/drawing/2014/main" id="{F69870D2-A055-C9B1-F420-0D99F901986E}"/>
                  </a:ext>
                </a:extLst>
              </p:cNvPr>
              <p:cNvSpPr/>
              <p:nvPr/>
            </p:nvSpPr>
            <p:spPr>
              <a:xfrm>
                <a:off x="5615285" y="4908491"/>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grpSp>
        <p:grpSp>
          <p:nvGrpSpPr>
            <p:cNvPr id="117" name="Group 116">
              <a:extLst>
                <a:ext uri="{FF2B5EF4-FFF2-40B4-BE49-F238E27FC236}">
                  <a16:creationId xmlns:a16="http://schemas.microsoft.com/office/drawing/2014/main" id="{FBF0A131-74CF-8CD2-AA06-B937F556DD5A}"/>
                </a:ext>
              </a:extLst>
            </p:cNvPr>
            <p:cNvGrpSpPr/>
            <p:nvPr/>
          </p:nvGrpSpPr>
          <p:grpSpPr>
            <a:xfrm>
              <a:off x="10019274" y="4194245"/>
              <a:ext cx="718554" cy="1055481"/>
              <a:chOff x="5592794" y="4306125"/>
              <a:chExt cx="593846" cy="872299"/>
            </a:xfrm>
          </p:grpSpPr>
          <p:sp>
            <p:nvSpPr>
              <p:cNvPr id="118" name="メモ 42">
                <a:extLst>
                  <a:ext uri="{FF2B5EF4-FFF2-40B4-BE49-F238E27FC236}">
                    <a16:creationId xmlns:a16="http://schemas.microsoft.com/office/drawing/2014/main" id="{1D022FF1-D632-7B3C-DE03-18358F5226FC}"/>
                  </a:ext>
                </a:extLst>
              </p:cNvPr>
              <p:cNvSpPr/>
              <p:nvPr/>
            </p:nvSpPr>
            <p:spPr>
              <a:xfrm rot="21342500">
                <a:off x="5592794" y="4318661"/>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19" name="メモ 42">
                <a:extLst>
                  <a:ext uri="{FF2B5EF4-FFF2-40B4-BE49-F238E27FC236}">
                    <a16:creationId xmlns:a16="http://schemas.microsoft.com/office/drawing/2014/main" id="{82CE8D06-3D56-1919-B452-6F15EB42A67A}"/>
                  </a:ext>
                </a:extLst>
              </p:cNvPr>
              <p:cNvSpPr/>
              <p:nvPr/>
            </p:nvSpPr>
            <p:spPr>
              <a:xfrm rot="239829">
                <a:off x="5928988" y="4615988"/>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20" name="メモ 42">
                <a:extLst>
                  <a:ext uri="{FF2B5EF4-FFF2-40B4-BE49-F238E27FC236}">
                    <a16:creationId xmlns:a16="http://schemas.microsoft.com/office/drawing/2014/main" id="{AD8E0FAC-9EE3-6755-A6D0-E8F38DB24B99}"/>
                  </a:ext>
                </a:extLst>
              </p:cNvPr>
              <p:cNvSpPr/>
              <p:nvPr/>
            </p:nvSpPr>
            <p:spPr>
              <a:xfrm rot="21408151">
                <a:off x="5629435" y="4612256"/>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21" name="メモ 42">
                <a:extLst>
                  <a:ext uri="{FF2B5EF4-FFF2-40B4-BE49-F238E27FC236}">
                    <a16:creationId xmlns:a16="http://schemas.microsoft.com/office/drawing/2014/main" id="{DAF28C7E-3E04-D892-51B3-130C4B605E06}"/>
                  </a:ext>
                </a:extLst>
              </p:cNvPr>
              <p:cNvSpPr/>
              <p:nvPr/>
            </p:nvSpPr>
            <p:spPr>
              <a:xfrm>
                <a:off x="5919706" y="4306125"/>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33" name="メモ 42">
                <a:extLst>
                  <a:ext uri="{FF2B5EF4-FFF2-40B4-BE49-F238E27FC236}">
                    <a16:creationId xmlns:a16="http://schemas.microsoft.com/office/drawing/2014/main" id="{075D46F3-6E57-5881-9684-1322FE3D8145}"/>
                  </a:ext>
                </a:extLst>
              </p:cNvPr>
              <p:cNvSpPr/>
              <p:nvPr/>
            </p:nvSpPr>
            <p:spPr>
              <a:xfrm>
                <a:off x="5629435" y="4925820"/>
                <a:ext cx="253440" cy="252604"/>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34" name="メモ 42">
                <a:extLst>
                  <a:ext uri="{FF2B5EF4-FFF2-40B4-BE49-F238E27FC236}">
                    <a16:creationId xmlns:a16="http://schemas.microsoft.com/office/drawing/2014/main" id="{3FF913A4-1BA0-0640-5EAC-145AD0D12C80}"/>
                  </a:ext>
                </a:extLst>
              </p:cNvPr>
              <p:cNvSpPr/>
              <p:nvPr/>
            </p:nvSpPr>
            <p:spPr>
              <a:xfrm>
                <a:off x="5933200" y="4920134"/>
                <a:ext cx="253440" cy="252604"/>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grpSp>
      </p:grpSp>
      <p:sp>
        <p:nvSpPr>
          <p:cNvPr id="16" name="5-Point Star 15">
            <a:extLst>
              <a:ext uri="{FF2B5EF4-FFF2-40B4-BE49-F238E27FC236}">
                <a16:creationId xmlns:a16="http://schemas.microsoft.com/office/drawing/2014/main" id="{36665BCF-8E7F-74B7-1F18-092A6117D9C4}"/>
              </a:ext>
            </a:extLst>
          </p:cNvPr>
          <p:cNvSpPr/>
          <p:nvPr/>
        </p:nvSpPr>
        <p:spPr>
          <a:xfrm>
            <a:off x="2427728" y="4073307"/>
            <a:ext cx="144669" cy="144669"/>
          </a:xfrm>
          <a:prstGeom prst="star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accent5"/>
              </a:solidFill>
              <a:latin typeface="+mn-ea"/>
            </a:endParaRPr>
          </a:p>
        </p:txBody>
      </p:sp>
      <p:grpSp>
        <p:nvGrpSpPr>
          <p:cNvPr id="24" name="Group 23">
            <a:extLst>
              <a:ext uri="{FF2B5EF4-FFF2-40B4-BE49-F238E27FC236}">
                <a16:creationId xmlns:a16="http://schemas.microsoft.com/office/drawing/2014/main" id="{F2B41495-BCC4-B60F-FABD-C3FE7EDA2E64}"/>
              </a:ext>
            </a:extLst>
          </p:cNvPr>
          <p:cNvGrpSpPr/>
          <p:nvPr/>
        </p:nvGrpSpPr>
        <p:grpSpPr>
          <a:xfrm>
            <a:off x="2137912" y="5141917"/>
            <a:ext cx="1043172" cy="719834"/>
            <a:chOff x="3390868" y="5206779"/>
            <a:chExt cx="1043172" cy="719834"/>
          </a:xfrm>
        </p:grpSpPr>
        <p:pic>
          <p:nvPicPr>
            <p:cNvPr id="19" name="Picture 18">
              <a:extLst>
                <a:ext uri="{FF2B5EF4-FFF2-40B4-BE49-F238E27FC236}">
                  <a16:creationId xmlns:a16="http://schemas.microsoft.com/office/drawing/2014/main" id="{D37B9048-BF96-9BFF-6F8A-9DC02243FBEC}"/>
                </a:ext>
              </a:extLst>
            </p:cNvPr>
            <p:cNvPicPr>
              <a:picLocks noChangeAspect="1"/>
            </p:cNvPicPr>
            <p:nvPr/>
          </p:nvPicPr>
          <p:blipFill>
            <a:blip r:embed="rId3"/>
            <a:stretch>
              <a:fillRect/>
            </a:stretch>
          </p:blipFill>
          <p:spPr>
            <a:xfrm>
              <a:off x="3390868" y="5206779"/>
              <a:ext cx="236455" cy="612000"/>
            </a:xfrm>
            <a:prstGeom prst="rect">
              <a:avLst/>
            </a:prstGeom>
          </p:spPr>
        </p:pic>
        <p:pic>
          <p:nvPicPr>
            <p:cNvPr id="20" name="Picture 19">
              <a:extLst>
                <a:ext uri="{FF2B5EF4-FFF2-40B4-BE49-F238E27FC236}">
                  <a16:creationId xmlns:a16="http://schemas.microsoft.com/office/drawing/2014/main" id="{F9381E85-976F-C387-AD9C-701E9A9EF3A0}"/>
                </a:ext>
              </a:extLst>
            </p:cNvPr>
            <p:cNvPicPr>
              <a:picLocks noChangeAspect="1"/>
            </p:cNvPicPr>
            <p:nvPr/>
          </p:nvPicPr>
          <p:blipFill>
            <a:blip r:embed="rId3"/>
            <a:stretch>
              <a:fillRect/>
            </a:stretch>
          </p:blipFill>
          <p:spPr>
            <a:xfrm>
              <a:off x="3659774" y="5314613"/>
              <a:ext cx="236455" cy="612000"/>
            </a:xfrm>
            <a:prstGeom prst="rect">
              <a:avLst/>
            </a:prstGeom>
          </p:spPr>
        </p:pic>
        <p:pic>
          <p:nvPicPr>
            <p:cNvPr id="21" name="Picture 20">
              <a:extLst>
                <a:ext uri="{FF2B5EF4-FFF2-40B4-BE49-F238E27FC236}">
                  <a16:creationId xmlns:a16="http://schemas.microsoft.com/office/drawing/2014/main" id="{EB9268F9-4313-174E-18DC-17E800FE981C}"/>
                </a:ext>
              </a:extLst>
            </p:cNvPr>
            <p:cNvPicPr>
              <a:picLocks noChangeAspect="1"/>
            </p:cNvPicPr>
            <p:nvPr/>
          </p:nvPicPr>
          <p:blipFill>
            <a:blip r:embed="rId3"/>
            <a:stretch>
              <a:fillRect/>
            </a:stretch>
          </p:blipFill>
          <p:spPr>
            <a:xfrm>
              <a:off x="3928680" y="5206779"/>
              <a:ext cx="236455" cy="612000"/>
            </a:xfrm>
            <a:prstGeom prst="rect">
              <a:avLst/>
            </a:prstGeom>
          </p:spPr>
        </p:pic>
        <p:pic>
          <p:nvPicPr>
            <p:cNvPr id="23" name="Picture 22">
              <a:extLst>
                <a:ext uri="{FF2B5EF4-FFF2-40B4-BE49-F238E27FC236}">
                  <a16:creationId xmlns:a16="http://schemas.microsoft.com/office/drawing/2014/main" id="{8DF47391-CDE2-AAC3-32AD-F42D92B6B554}"/>
                </a:ext>
              </a:extLst>
            </p:cNvPr>
            <p:cNvPicPr>
              <a:picLocks noChangeAspect="1"/>
            </p:cNvPicPr>
            <p:nvPr/>
          </p:nvPicPr>
          <p:blipFill>
            <a:blip r:embed="rId3"/>
            <a:stretch>
              <a:fillRect/>
            </a:stretch>
          </p:blipFill>
          <p:spPr>
            <a:xfrm>
              <a:off x="4197585" y="5314613"/>
              <a:ext cx="236455" cy="612000"/>
            </a:xfrm>
            <a:prstGeom prst="rect">
              <a:avLst/>
            </a:prstGeom>
          </p:spPr>
        </p:pic>
      </p:grpSp>
      <p:sp>
        <p:nvSpPr>
          <p:cNvPr id="33" name="TextBox 3">
            <a:extLst>
              <a:ext uri="{FF2B5EF4-FFF2-40B4-BE49-F238E27FC236}">
                <a16:creationId xmlns:a16="http://schemas.microsoft.com/office/drawing/2014/main" id="{AB747C85-AD93-560F-42B3-EDCBCC81E3CF}"/>
              </a:ext>
            </a:extLst>
          </p:cNvPr>
          <p:cNvSpPr txBox="1"/>
          <p:nvPr/>
        </p:nvSpPr>
        <p:spPr>
          <a:xfrm>
            <a:off x="2358935" y="5938871"/>
            <a:ext cx="601127" cy="153888"/>
          </a:xfrm>
          <a:prstGeom prst="rect">
            <a:avLst/>
          </a:prstGeom>
          <a:noFill/>
        </p:spPr>
        <p:txBody>
          <a:bodyPr wrap="none" lIns="0" tIns="0" rIns="0" bIns="0" rtlCol="0" anchor="ctr">
            <a:spAutoFit/>
          </a:bodyPr>
          <a:lstStyle/>
          <a:p>
            <a:pPr algn="ctr"/>
            <a:r>
              <a:rPr lang="ja-JP" altLang="en-US" sz="1000" b="1" dirty="0">
                <a:solidFill>
                  <a:schemeClr val="tx2"/>
                </a:solidFill>
                <a:latin typeface="+mj-ea"/>
                <a:ea typeface="+mj-ea"/>
              </a:rPr>
              <a:t>グループ</a:t>
            </a:r>
            <a:r>
              <a:rPr lang="en-US" altLang="ja-JP" sz="1000" b="1" dirty="0">
                <a:solidFill>
                  <a:schemeClr val="tx2"/>
                </a:solidFill>
                <a:latin typeface="+mj-ea"/>
                <a:ea typeface="+mj-ea"/>
              </a:rPr>
              <a:t>A</a:t>
            </a:r>
            <a:endParaRPr lang="ja-JP" altLang="en-US" sz="1000" b="1" dirty="0">
              <a:solidFill>
                <a:schemeClr val="tx2"/>
              </a:solidFill>
              <a:latin typeface="+mj-ea"/>
              <a:ea typeface="+mj-ea"/>
            </a:endParaRPr>
          </a:p>
        </p:txBody>
      </p:sp>
      <p:cxnSp>
        <p:nvCxnSpPr>
          <p:cNvPr id="34" name="Straight Connector 33">
            <a:extLst>
              <a:ext uri="{FF2B5EF4-FFF2-40B4-BE49-F238E27FC236}">
                <a16:creationId xmlns:a16="http://schemas.microsoft.com/office/drawing/2014/main" id="{F44A3513-5CB6-F69D-777E-68BB1CA8A34C}"/>
              </a:ext>
            </a:extLst>
          </p:cNvPr>
          <p:cNvCxnSpPr>
            <a:cxnSpLocks/>
          </p:cNvCxnSpPr>
          <p:nvPr/>
        </p:nvCxnSpPr>
        <p:spPr>
          <a:xfrm>
            <a:off x="3305331" y="5584348"/>
            <a:ext cx="629855" cy="0"/>
          </a:xfrm>
          <a:prstGeom prst="line">
            <a:avLst/>
          </a:prstGeom>
          <a:ln w="15875">
            <a:solidFill>
              <a:schemeClr val="tx2"/>
            </a:solidFill>
            <a:tailEnd type="arrow" w="med" len="sm"/>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AA1EA262-FB26-90F9-8A26-7432B0E983A7}"/>
              </a:ext>
            </a:extLst>
          </p:cNvPr>
          <p:cNvGrpSpPr/>
          <p:nvPr/>
        </p:nvGrpSpPr>
        <p:grpSpPr>
          <a:xfrm>
            <a:off x="5877155" y="5141917"/>
            <a:ext cx="1043172" cy="719834"/>
            <a:chOff x="3390868" y="5206779"/>
            <a:chExt cx="1043172" cy="719834"/>
          </a:xfrm>
        </p:grpSpPr>
        <p:pic>
          <p:nvPicPr>
            <p:cNvPr id="37" name="Picture 36">
              <a:extLst>
                <a:ext uri="{FF2B5EF4-FFF2-40B4-BE49-F238E27FC236}">
                  <a16:creationId xmlns:a16="http://schemas.microsoft.com/office/drawing/2014/main" id="{BDEE4A64-D8AD-36E2-6C77-4B4130C6D34B}"/>
                </a:ext>
              </a:extLst>
            </p:cNvPr>
            <p:cNvPicPr>
              <a:picLocks noChangeAspect="1"/>
            </p:cNvPicPr>
            <p:nvPr/>
          </p:nvPicPr>
          <p:blipFill>
            <a:blip r:embed="rId3"/>
            <a:stretch>
              <a:fillRect/>
            </a:stretch>
          </p:blipFill>
          <p:spPr>
            <a:xfrm>
              <a:off x="3390868" y="5206779"/>
              <a:ext cx="236455" cy="612000"/>
            </a:xfrm>
            <a:prstGeom prst="rect">
              <a:avLst/>
            </a:prstGeom>
          </p:spPr>
        </p:pic>
        <p:pic>
          <p:nvPicPr>
            <p:cNvPr id="38" name="Picture 37">
              <a:extLst>
                <a:ext uri="{FF2B5EF4-FFF2-40B4-BE49-F238E27FC236}">
                  <a16:creationId xmlns:a16="http://schemas.microsoft.com/office/drawing/2014/main" id="{B834D767-1C8F-25E0-951B-5864FD54A2FF}"/>
                </a:ext>
              </a:extLst>
            </p:cNvPr>
            <p:cNvPicPr>
              <a:picLocks noChangeAspect="1"/>
            </p:cNvPicPr>
            <p:nvPr/>
          </p:nvPicPr>
          <p:blipFill>
            <a:blip r:embed="rId3"/>
            <a:stretch>
              <a:fillRect/>
            </a:stretch>
          </p:blipFill>
          <p:spPr>
            <a:xfrm>
              <a:off x="3659774" y="5314613"/>
              <a:ext cx="236455" cy="612000"/>
            </a:xfrm>
            <a:prstGeom prst="rect">
              <a:avLst/>
            </a:prstGeom>
          </p:spPr>
        </p:pic>
        <p:pic>
          <p:nvPicPr>
            <p:cNvPr id="39" name="Picture 38">
              <a:extLst>
                <a:ext uri="{FF2B5EF4-FFF2-40B4-BE49-F238E27FC236}">
                  <a16:creationId xmlns:a16="http://schemas.microsoft.com/office/drawing/2014/main" id="{D34BDC48-CFD6-6588-3FA9-E182FDBE2FB1}"/>
                </a:ext>
              </a:extLst>
            </p:cNvPr>
            <p:cNvPicPr>
              <a:picLocks noChangeAspect="1"/>
            </p:cNvPicPr>
            <p:nvPr/>
          </p:nvPicPr>
          <p:blipFill>
            <a:blip r:embed="rId3"/>
            <a:stretch>
              <a:fillRect/>
            </a:stretch>
          </p:blipFill>
          <p:spPr>
            <a:xfrm>
              <a:off x="3928680" y="5206779"/>
              <a:ext cx="236455" cy="612000"/>
            </a:xfrm>
            <a:prstGeom prst="rect">
              <a:avLst/>
            </a:prstGeom>
          </p:spPr>
        </p:pic>
        <p:pic>
          <p:nvPicPr>
            <p:cNvPr id="40" name="Picture 39">
              <a:extLst>
                <a:ext uri="{FF2B5EF4-FFF2-40B4-BE49-F238E27FC236}">
                  <a16:creationId xmlns:a16="http://schemas.microsoft.com/office/drawing/2014/main" id="{D4A23F03-49E1-7CEF-1030-CBFF1E622364}"/>
                </a:ext>
              </a:extLst>
            </p:cNvPr>
            <p:cNvPicPr>
              <a:picLocks noChangeAspect="1"/>
            </p:cNvPicPr>
            <p:nvPr/>
          </p:nvPicPr>
          <p:blipFill>
            <a:blip r:embed="rId3"/>
            <a:stretch>
              <a:fillRect/>
            </a:stretch>
          </p:blipFill>
          <p:spPr>
            <a:xfrm>
              <a:off x="4197585" y="5314613"/>
              <a:ext cx="236455" cy="612000"/>
            </a:xfrm>
            <a:prstGeom prst="rect">
              <a:avLst/>
            </a:prstGeom>
          </p:spPr>
        </p:pic>
      </p:grpSp>
      <p:sp>
        <p:nvSpPr>
          <p:cNvPr id="41" name="TextBox 3">
            <a:extLst>
              <a:ext uri="{FF2B5EF4-FFF2-40B4-BE49-F238E27FC236}">
                <a16:creationId xmlns:a16="http://schemas.microsoft.com/office/drawing/2014/main" id="{BFA35DEC-08B0-0975-3569-7F59C4EBFBE0}"/>
              </a:ext>
            </a:extLst>
          </p:cNvPr>
          <p:cNvSpPr txBox="1"/>
          <p:nvPr/>
        </p:nvSpPr>
        <p:spPr>
          <a:xfrm>
            <a:off x="6096576" y="5938871"/>
            <a:ext cx="604332" cy="153888"/>
          </a:xfrm>
          <a:prstGeom prst="rect">
            <a:avLst/>
          </a:prstGeom>
          <a:noFill/>
        </p:spPr>
        <p:txBody>
          <a:bodyPr wrap="none" lIns="0" tIns="0" rIns="0" bIns="0" rtlCol="0" anchor="ctr">
            <a:spAutoFit/>
          </a:bodyPr>
          <a:lstStyle/>
          <a:p>
            <a:pPr algn="ctr"/>
            <a:r>
              <a:rPr lang="ja-JP" altLang="en-US" sz="1000" b="1" dirty="0">
                <a:solidFill>
                  <a:schemeClr val="tx2"/>
                </a:solidFill>
                <a:latin typeface="+mj-ea"/>
                <a:ea typeface="+mj-ea"/>
              </a:rPr>
              <a:t>グループ</a:t>
            </a:r>
            <a:r>
              <a:rPr lang="en-US" altLang="ja-JP" sz="1000" b="1" dirty="0">
                <a:solidFill>
                  <a:schemeClr val="tx2"/>
                </a:solidFill>
                <a:latin typeface="+mj-ea"/>
                <a:ea typeface="+mj-ea"/>
              </a:rPr>
              <a:t>B</a:t>
            </a:r>
            <a:endParaRPr lang="ja-JP" altLang="en-US" sz="1000" b="1" dirty="0">
              <a:solidFill>
                <a:schemeClr val="tx2"/>
              </a:solidFill>
              <a:latin typeface="+mj-ea"/>
              <a:ea typeface="+mj-ea"/>
            </a:endParaRPr>
          </a:p>
        </p:txBody>
      </p:sp>
      <p:cxnSp>
        <p:nvCxnSpPr>
          <p:cNvPr id="42" name="Straight Connector 41">
            <a:extLst>
              <a:ext uri="{FF2B5EF4-FFF2-40B4-BE49-F238E27FC236}">
                <a16:creationId xmlns:a16="http://schemas.microsoft.com/office/drawing/2014/main" id="{E2DD4588-45F0-0192-8526-A1566B3D2B02}"/>
              </a:ext>
            </a:extLst>
          </p:cNvPr>
          <p:cNvCxnSpPr>
            <a:cxnSpLocks/>
          </p:cNvCxnSpPr>
          <p:nvPr/>
        </p:nvCxnSpPr>
        <p:spPr>
          <a:xfrm>
            <a:off x="7044574" y="5584348"/>
            <a:ext cx="629855" cy="0"/>
          </a:xfrm>
          <a:prstGeom prst="line">
            <a:avLst/>
          </a:prstGeom>
          <a:ln w="15875">
            <a:solidFill>
              <a:schemeClr val="tx2"/>
            </a:solidFill>
            <a:tailEnd type="arrow" w="med" len="sm"/>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a16="http://schemas.microsoft.com/office/drawing/2014/main" id="{E0A7845F-2ED5-617B-8C06-CF621040034A}"/>
              </a:ext>
            </a:extLst>
          </p:cNvPr>
          <p:cNvGrpSpPr/>
          <p:nvPr/>
        </p:nvGrpSpPr>
        <p:grpSpPr>
          <a:xfrm>
            <a:off x="9102048" y="5141917"/>
            <a:ext cx="1043172" cy="719834"/>
            <a:chOff x="3390868" y="5206779"/>
            <a:chExt cx="1043172" cy="719834"/>
          </a:xfrm>
        </p:grpSpPr>
        <p:pic>
          <p:nvPicPr>
            <p:cNvPr id="44" name="Picture 43">
              <a:extLst>
                <a:ext uri="{FF2B5EF4-FFF2-40B4-BE49-F238E27FC236}">
                  <a16:creationId xmlns:a16="http://schemas.microsoft.com/office/drawing/2014/main" id="{8ED08E01-9FB3-4444-007F-137681130309}"/>
                </a:ext>
              </a:extLst>
            </p:cNvPr>
            <p:cNvPicPr>
              <a:picLocks noChangeAspect="1"/>
            </p:cNvPicPr>
            <p:nvPr/>
          </p:nvPicPr>
          <p:blipFill>
            <a:blip r:embed="rId3"/>
            <a:stretch>
              <a:fillRect/>
            </a:stretch>
          </p:blipFill>
          <p:spPr>
            <a:xfrm>
              <a:off x="3390868" y="5206779"/>
              <a:ext cx="236455" cy="612000"/>
            </a:xfrm>
            <a:prstGeom prst="rect">
              <a:avLst/>
            </a:prstGeom>
          </p:spPr>
        </p:pic>
        <p:pic>
          <p:nvPicPr>
            <p:cNvPr id="45" name="Picture 44">
              <a:extLst>
                <a:ext uri="{FF2B5EF4-FFF2-40B4-BE49-F238E27FC236}">
                  <a16:creationId xmlns:a16="http://schemas.microsoft.com/office/drawing/2014/main" id="{5211557C-7C83-3614-C117-8E1DD323B541}"/>
                </a:ext>
              </a:extLst>
            </p:cNvPr>
            <p:cNvPicPr>
              <a:picLocks noChangeAspect="1"/>
            </p:cNvPicPr>
            <p:nvPr/>
          </p:nvPicPr>
          <p:blipFill>
            <a:blip r:embed="rId3"/>
            <a:stretch>
              <a:fillRect/>
            </a:stretch>
          </p:blipFill>
          <p:spPr>
            <a:xfrm>
              <a:off x="3659774" y="5314613"/>
              <a:ext cx="236455" cy="612000"/>
            </a:xfrm>
            <a:prstGeom prst="rect">
              <a:avLst/>
            </a:prstGeom>
          </p:spPr>
        </p:pic>
        <p:pic>
          <p:nvPicPr>
            <p:cNvPr id="46" name="Picture 45">
              <a:extLst>
                <a:ext uri="{FF2B5EF4-FFF2-40B4-BE49-F238E27FC236}">
                  <a16:creationId xmlns:a16="http://schemas.microsoft.com/office/drawing/2014/main" id="{C84157F2-98FB-FFF9-A0F6-21D7EB384DCE}"/>
                </a:ext>
              </a:extLst>
            </p:cNvPr>
            <p:cNvPicPr>
              <a:picLocks noChangeAspect="1"/>
            </p:cNvPicPr>
            <p:nvPr/>
          </p:nvPicPr>
          <p:blipFill>
            <a:blip r:embed="rId3"/>
            <a:stretch>
              <a:fillRect/>
            </a:stretch>
          </p:blipFill>
          <p:spPr>
            <a:xfrm>
              <a:off x="3928680" y="5206779"/>
              <a:ext cx="236455" cy="612000"/>
            </a:xfrm>
            <a:prstGeom prst="rect">
              <a:avLst/>
            </a:prstGeom>
          </p:spPr>
        </p:pic>
        <p:pic>
          <p:nvPicPr>
            <p:cNvPr id="47" name="Picture 46">
              <a:extLst>
                <a:ext uri="{FF2B5EF4-FFF2-40B4-BE49-F238E27FC236}">
                  <a16:creationId xmlns:a16="http://schemas.microsoft.com/office/drawing/2014/main" id="{02D90943-42E6-33F1-8572-001EFE67F2AD}"/>
                </a:ext>
              </a:extLst>
            </p:cNvPr>
            <p:cNvPicPr>
              <a:picLocks noChangeAspect="1"/>
            </p:cNvPicPr>
            <p:nvPr/>
          </p:nvPicPr>
          <p:blipFill>
            <a:blip r:embed="rId3"/>
            <a:stretch>
              <a:fillRect/>
            </a:stretch>
          </p:blipFill>
          <p:spPr>
            <a:xfrm>
              <a:off x="4197585" y="5314613"/>
              <a:ext cx="236455" cy="612000"/>
            </a:xfrm>
            <a:prstGeom prst="rect">
              <a:avLst/>
            </a:prstGeom>
          </p:spPr>
        </p:pic>
      </p:grpSp>
      <p:sp>
        <p:nvSpPr>
          <p:cNvPr id="49" name="TextBox 3">
            <a:extLst>
              <a:ext uri="{FF2B5EF4-FFF2-40B4-BE49-F238E27FC236}">
                <a16:creationId xmlns:a16="http://schemas.microsoft.com/office/drawing/2014/main" id="{3B487402-7072-956B-88FA-32A5E165EBBF}"/>
              </a:ext>
            </a:extLst>
          </p:cNvPr>
          <p:cNvSpPr txBox="1"/>
          <p:nvPr/>
        </p:nvSpPr>
        <p:spPr>
          <a:xfrm>
            <a:off x="9321469" y="5938871"/>
            <a:ext cx="604332" cy="153888"/>
          </a:xfrm>
          <a:prstGeom prst="rect">
            <a:avLst/>
          </a:prstGeom>
          <a:noFill/>
        </p:spPr>
        <p:txBody>
          <a:bodyPr wrap="none" lIns="0" tIns="0" rIns="0" bIns="0" rtlCol="0" anchor="ctr">
            <a:spAutoFit/>
          </a:bodyPr>
          <a:lstStyle/>
          <a:p>
            <a:pPr algn="ctr"/>
            <a:r>
              <a:rPr lang="ja-JP" altLang="en-US" sz="1000" b="1" dirty="0">
                <a:solidFill>
                  <a:schemeClr val="tx2"/>
                </a:solidFill>
                <a:latin typeface="+mj-ea"/>
                <a:ea typeface="+mj-ea"/>
              </a:rPr>
              <a:t>グループ</a:t>
            </a:r>
            <a:r>
              <a:rPr lang="en-US" altLang="ja-JP" sz="1000" b="1" dirty="0">
                <a:solidFill>
                  <a:schemeClr val="tx2"/>
                </a:solidFill>
                <a:latin typeface="+mj-ea"/>
                <a:ea typeface="+mj-ea"/>
              </a:rPr>
              <a:t>C</a:t>
            </a:r>
            <a:endParaRPr lang="ja-JP" altLang="en-US" sz="1000" b="1" dirty="0">
              <a:solidFill>
                <a:schemeClr val="tx2"/>
              </a:solidFill>
              <a:latin typeface="+mj-ea"/>
              <a:ea typeface="+mj-ea"/>
            </a:endParaRPr>
          </a:p>
        </p:txBody>
      </p:sp>
      <p:cxnSp>
        <p:nvCxnSpPr>
          <p:cNvPr id="55" name="Curved Connector 54">
            <a:extLst>
              <a:ext uri="{FF2B5EF4-FFF2-40B4-BE49-F238E27FC236}">
                <a16:creationId xmlns:a16="http://schemas.microsoft.com/office/drawing/2014/main" id="{AA539F19-67E3-843F-34B8-68E97AD2B21F}"/>
              </a:ext>
            </a:extLst>
          </p:cNvPr>
          <p:cNvCxnSpPr>
            <a:cxnSpLocks/>
          </p:cNvCxnSpPr>
          <p:nvPr/>
        </p:nvCxnSpPr>
        <p:spPr>
          <a:xfrm>
            <a:off x="10209551" y="5584348"/>
            <a:ext cx="567771" cy="426575"/>
          </a:xfrm>
          <a:prstGeom prst="curvedConnector3">
            <a:avLst>
              <a:gd name="adj1" fmla="val 172322"/>
            </a:avLst>
          </a:prstGeom>
          <a:ln w="15875">
            <a:solidFill>
              <a:schemeClr val="tx2"/>
            </a:solidFill>
            <a:tailEnd type="arrow" w="med" len="sm"/>
          </a:ln>
        </p:spPr>
        <p:style>
          <a:lnRef idx="1">
            <a:schemeClr val="accent1"/>
          </a:lnRef>
          <a:fillRef idx="0">
            <a:schemeClr val="accent1"/>
          </a:fillRef>
          <a:effectRef idx="0">
            <a:schemeClr val="accent1"/>
          </a:effectRef>
          <a:fontRef idx="minor">
            <a:schemeClr val="tx1"/>
          </a:fontRef>
        </p:style>
      </p:cxnSp>
      <p:sp>
        <p:nvSpPr>
          <p:cNvPr id="4" name="テキスト ボックス 50">
            <a:extLst>
              <a:ext uri="{FF2B5EF4-FFF2-40B4-BE49-F238E27FC236}">
                <a16:creationId xmlns:a16="http://schemas.microsoft.com/office/drawing/2014/main" id="{DD8EF26F-4D93-518C-10DE-607CBC5B8ABA}"/>
              </a:ext>
            </a:extLst>
          </p:cNvPr>
          <p:cNvSpPr txBox="1"/>
          <p:nvPr/>
        </p:nvSpPr>
        <p:spPr>
          <a:xfrm>
            <a:off x="2231982" y="1503669"/>
            <a:ext cx="7728036" cy="430887"/>
          </a:xfrm>
          <a:prstGeom prst="rect">
            <a:avLst/>
          </a:prstGeom>
          <a:noFill/>
        </p:spPr>
        <p:txBody>
          <a:bodyPr wrap="square" lIns="0" tIns="0" rIns="0" bIns="0">
            <a:spAutoFit/>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2800" b="1" dirty="0">
                <a:solidFill>
                  <a:schemeClr val="tx1"/>
                </a:solidFill>
                <a:latin typeface="+mj-ea"/>
                <a:ea typeface="+mj-ea"/>
              </a:rPr>
              <a:t>1</a:t>
            </a:r>
            <a:r>
              <a:rPr kumimoji="1" lang="ja-JP" altLang="en-US" sz="2800" b="1" dirty="0">
                <a:solidFill>
                  <a:schemeClr val="tx1"/>
                </a:solidFill>
                <a:latin typeface="+mj-ea"/>
                <a:ea typeface="+mj-ea"/>
              </a:rPr>
              <a:t>家族につき</a:t>
            </a:r>
            <a:r>
              <a:rPr kumimoji="1" lang="en-US" altLang="ja-JP" sz="2800" b="1" dirty="0">
                <a:solidFill>
                  <a:schemeClr val="tx1"/>
                </a:solidFill>
                <a:latin typeface="+mj-ea"/>
                <a:ea typeface="+mj-ea"/>
              </a:rPr>
              <a:t>4</a:t>
            </a:r>
            <a:r>
              <a:rPr kumimoji="1" lang="ja-JP" altLang="en-US" sz="2800" b="1" dirty="0">
                <a:solidFill>
                  <a:schemeClr val="tx1"/>
                </a:solidFill>
                <a:latin typeface="+mj-ea"/>
                <a:ea typeface="+mj-ea"/>
              </a:rPr>
              <a:t>分間で回ろう</a:t>
            </a:r>
            <a:endParaRPr kumimoji="1" lang="en-US" altLang="ja-JP" sz="2800" b="1" dirty="0">
              <a:solidFill>
                <a:schemeClr val="tx1"/>
              </a:solidFill>
              <a:latin typeface="+mj-ea"/>
              <a:ea typeface="+mj-ea"/>
            </a:endParaRPr>
          </a:p>
        </p:txBody>
      </p:sp>
      <p:grpSp>
        <p:nvGrpSpPr>
          <p:cNvPr id="5" name="Group 4">
            <a:extLst>
              <a:ext uri="{FF2B5EF4-FFF2-40B4-BE49-F238E27FC236}">
                <a16:creationId xmlns:a16="http://schemas.microsoft.com/office/drawing/2014/main" id="{DE5C1B34-7A39-C899-2C78-04773DC66B2F}"/>
              </a:ext>
            </a:extLst>
          </p:cNvPr>
          <p:cNvGrpSpPr/>
          <p:nvPr/>
        </p:nvGrpSpPr>
        <p:grpSpPr>
          <a:xfrm>
            <a:off x="9508590" y="702895"/>
            <a:ext cx="1943189" cy="521140"/>
            <a:chOff x="9508590" y="702895"/>
            <a:chExt cx="1943189" cy="521140"/>
          </a:xfrm>
        </p:grpSpPr>
        <p:sp>
          <p:nvSpPr>
            <p:cNvPr id="6" name="Rounded Rectangle 5">
              <a:extLst>
                <a:ext uri="{FF2B5EF4-FFF2-40B4-BE49-F238E27FC236}">
                  <a16:creationId xmlns:a16="http://schemas.microsoft.com/office/drawing/2014/main" id="{D50B3F31-C54A-AB86-2693-A5370BA28C4F}"/>
                </a:ext>
              </a:extLst>
            </p:cNvPr>
            <p:cNvSpPr/>
            <p:nvPr/>
          </p:nvSpPr>
          <p:spPr>
            <a:xfrm>
              <a:off x="9508590" y="702895"/>
              <a:ext cx="1943189" cy="521140"/>
            </a:xfrm>
            <a:prstGeom prst="roundRect">
              <a:avLst/>
            </a:prstGeom>
            <a:solidFill>
              <a:schemeClr val="accent1"/>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11" name="Google Shape;630;p42">
              <a:extLst>
                <a:ext uri="{FF2B5EF4-FFF2-40B4-BE49-F238E27FC236}">
                  <a16:creationId xmlns:a16="http://schemas.microsoft.com/office/drawing/2014/main" id="{521FC6CE-F214-747E-8481-4FA2D7524B9C}"/>
                </a:ext>
              </a:extLst>
            </p:cNvPr>
            <p:cNvSpPr txBox="1"/>
            <p:nvPr/>
          </p:nvSpPr>
          <p:spPr>
            <a:xfrm>
              <a:off x="9508590" y="713620"/>
              <a:ext cx="1943189" cy="480131"/>
            </a:xfrm>
            <a:prstGeom prst="rect">
              <a:avLst/>
            </a:prstGeom>
            <a:noFill/>
            <a:ln>
              <a:noFill/>
            </a:ln>
          </p:spPr>
          <p:txBody>
            <a:bodyPr spcFirstLastPara="1" wrap="square" lIns="0" tIns="0" rIns="0" bIns="0" anchor="ctr" anchorCtr="0">
              <a:spAutoFit/>
            </a:bodyPr>
            <a:lstStyle/>
            <a:p>
              <a:pPr algn="ctr">
                <a:lnSpc>
                  <a:spcPct val="130000"/>
                </a:lnSpc>
              </a:pPr>
              <a:r>
                <a:rPr lang="en-US" altLang="ja-JP" sz="2400" b="1" dirty="0">
                  <a:solidFill>
                    <a:schemeClr val="bg1"/>
                  </a:solidFill>
                  <a:latin typeface="+mj-ea"/>
                  <a:ea typeface="+mj-ea"/>
                </a:rPr>
                <a:t>4</a:t>
              </a:r>
              <a:r>
                <a:rPr kumimoji="1" lang="ja-JP" altLang="en-US" sz="2400" b="1" dirty="0">
                  <a:solidFill>
                    <a:schemeClr val="bg1"/>
                  </a:solidFill>
                  <a:latin typeface="+mj-ea"/>
                  <a:ea typeface="+mj-ea"/>
                </a:rPr>
                <a:t>分</a:t>
              </a:r>
              <a:r>
                <a:rPr kumimoji="1" lang="en-US" altLang="ja-JP" sz="2400" b="1" dirty="0">
                  <a:solidFill>
                    <a:schemeClr val="bg1"/>
                  </a:solidFill>
                  <a:latin typeface="+mj-ea"/>
                  <a:ea typeface="+mj-ea"/>
                </a:rPr>
                <a:t>×</a:t>
              </a:r>
              <a:r>
                <a:rPr lang="en-US" altLang="ja-JP" sz="2400" b="1" dirty="0">
                  <a:solidFill>
                    <a:schemeClr val="bg1"/>
                  </a:solidFill>
                  <a:latin typeface="+mj-ea"/>
                  <a:ea typeface="+mj-ea"/>
                </a:rPr>
                <a:t>5</a:t>
              </a:r>
              <a:r>
                <a:rPr lang="ja-JP" altLang="en-US" sz="2400" b="1" dirty="0">
                  <a:solidFill>
                    <a:schemeClr val="bg1"/>
                  </a:solidFill>
                  <a:latin typeface="+mj-ea"/>
                  <a:ea typeface="+mj-ea"/>
                </a:rPr>
                <a:t>家族</a:t>
              </a:r>
              <a:endParaRPr kumimoji="1" lang="ja-JP" altLang="en-US" sz="2400" b="1" dirty="0">
                <a:solidFill>
                  <a:schemeClr val="bg1"/>
                </a:solidFill>
                <a:latin typeface="+mj-ea"/>
                <a:ea typeface="+mj-ea"/>
              </a:endParaRPr>
            </a:p>
          </p:txBody>
        </p:sp>
      </p:grpSp>
      <p:sp>
        <p:nvSpPr>
          <p:cNvPr id="12" name="Google Shape;630;p42">
            <a:extLst>
              <a:ext uri="{FF2B5EF4-FFF2-40B4-BE49-F238E27FC236}">
                <a16:creationId xmlns:a16="http://schemas.microsoft.com/office/drawing/2014/main" id="{6DF90E53-11AC-82AD-D5DC-65FD576740B3}"/>
              </a:ext>
            </a:extLst>
          </p:cNvPr>
          <p:cNvSpPr txBox="1"/>
          <p:nvPr/>
        </p:nvSpPr>
        <p:spPr>
          <a:xfrm>
            <a:off x="5405106" y="1048004"/>
            <a:ext cx="1381789" cy="161583"/>
          </a:xfrm>
          <a:prstGeom prst="rect">
            <a:avLst/>
          </a:prstGeom>
          <a:noFill/>
          <a:ln>
            <a:noFill/>
          </a:ln>
        </p:spPr>
        <p:txBody>
          <a:bodyPr spcFirstLastPara="1" wrap="square" lIns="0" tIns="0" rIns="0" bIns="0" anchor="ctr" anchorCtr="0">
            <a:spAutoFit/>
          </a:bodyPr>
          <a:lstStyle/>
          <a:p>
            <a:pPr algn="ctr"/>
            <a:r>
              <a:rPr kumimoji="1" lang="ja-JP" altLang="en-US" sz="1050" b="1">
                <a:solidFill>
                  <a:schemeClr val="accent1"/>
                </a:solidFill>
                <a:latin typeface="+mj-ea"/>
                <a:ea typeface="+mj-ea"/>
              </a:rPr>
              <a:t>グループワーク</a:t>
            </a:r>
            <a:endParaRPr kumimoji="1" lang="ja-JP" altLang="en-US" sz="1050">
              <a:solidFill>
                <a:schemeClr val="accent1"/>
              </a:solidFill>
              <a:latin typeface="+mj-ea"/>
              <a:ea typeface="+mj-ea"/>
            </a:endParaRPr>
          </a:p>
        </p:txBody>
      </p:sp>
      <p:cxnSp>
        <p:nvCxnSpPr>
          <p:cNvPr id="13" name="Straight Connector 12">
            <a:extLst>
              <a:ext uri="{FF2B5EF4-FFF2-40B4-BE49-F238E27FC236}">
                <a16:creationId xmlns:a16="http://schemas.microsoft.com/office/drawing/2014/main" id="{7E43A293-04B1-BEED-94CC-E924126D05C1}"/>
              </a:ext>
            </a:extLst>
          </p:cNvPr>
          <p:cNvCxnSpPr>
            <a:cxnSpLocks/>
          </p:cNvCxnSpPr>
          <p:nvPr/>
        </p:nvCxnSpPr>
        <p:spPr>
          <a:xfrm>
            <a:off x="5936909" y="1358819"/>
            <a:ext cx="318183"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14" name="テキスト ボックス 100">
            <a:extLst>
              <a:ext uri="{FF2B5EF4-FFF2-40B4-BE49-F238E27FC236}">
                <a16:creationId xmlns:a16="http://schemas.microsoft.com/office/drawing/2014/main" id="{03D4C860-2F9A-E48A-4EE1-E7AD1BE0CF58}"/>
              </a:ext>
            </a:extLst>
          </p:cNvPr>
          <p:cNvSpPr txBox="1"/>
          <p:nvPr/>
        </p:nvSpPr>
        <p:spPr>
          <a:xfrm>
            <a:off x="1523953" y="2004989"/>
            <a:ext cx="9144095" cy="369332"/>
          </a:xfrm>
          <a:prstGeom prst="rect">
            <a:avLst/>
          </a:prstGeom>
          <a:noFill/>
        </p:spPr>
        <p:txBody>
          <a:bodyPr wrap="square">
            <a:spAutoFit/>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lang="ja-JP" altLang="en-US" sz="1800" b="1" dirty="0">
                <a:latin typeface="+mj-ea"/>
                <a:ea typeface="+mj-ea"/>
              </a:rPr>
              <a:t>グループで話しながら</a:t>
            </a:r>
            <a:r>
              <a:rPr lang="ja-JP" altLang="en-US" sz="1800" b="1" dirty="0">
                <a:latin typeface="Yu Gothic UI" panose="020B0500000000000000" pitchFamily="34" charset="-128"/>
                <a:ea typeface="Yu Gothic UI" panose="020B0500000000000000" pitchFamily="34" charset="-128"/>
              </a:rPr>
              <a:t>、</a:t>
            </a:r>
            <a:r>
              <a:rPr lang="ja-JP" altLang="en-US" sz="1800" b="1" dirty="0">
                <a:latin typeface="+mj-ea"/>
                <a:ea typeface="+mj-ea"/>
              </a:rPr>
              <a:t>気になるものに</a:t>
            </a:r>
            <a:r>
              <a:rPr lang="ja-JP" altLang="en-US" sz="1800" b="1" dirty="0">
                <a:solidFill>
                  <a:schemeClr val="accent5"/>
                </a:solidFill>
                <a:latin typeface="+mj-ea"/>
                <a:ea typeface="+mj-ea"/>
              </a:rPr>
              <a:t>★</a:t>
            </a:r>
            <a:r>
              <a:rPr lang="ja-JP" altLang="en-US" sz="1800" b="1" dirty="0">
                <a:latin typeface="+mj-ea"/>
                <a:ea typeface="+mj-ea"/>
              </a:rPr>
              <a:t>をつけたりしよう</a:t>
            </a:r>
            <a:endParaRPr kumimoji="1" lang="en-US" altLang="ja-JP" sz="1800" b="1" dirty="0">
              <a:solidFill>
                <a:schemeClr val="tx1"/>
              </a:solidFill>
              <a:latin typeface="+mj-ea"/>
              <a:ea typeface="+mj-ea"/>
            </a:endParaRPr>
          </a:p>
        </p:txBody>
      </p:sp>
      <p:sp>
        <p:nvSpPr>
          <p:cNvPr id="15" name="5-Point Star 14">
            <a:extLst>
              <a:ext uri="{FF2B5EF4-FFF2-40B4-BE49-F238E27FC236}">
                <a16:creationId xmlns:a16="http://schemas.microsoft.com/office/drawing/2014/main" id="{DAEA9EC7-5D71-E3D3-2612-FA5C2CB0B811}"/>
              </a:ext>
            </a:extLst>
          </p:cNvPr>
          <p:cNvSpPr/>
          <p:nvPr/>
        </p:nvSpPr>
        <p:spPr>
          <a:xfrm>
            <a:off x="6741110" y="3560688"/>
            <a:ext cx="144669" cy="144669"/>
          </a:xfrm>
          <a:prstGeom prst="star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accent5"/>
              </a:solidFill>
              <a:latin typeface="+mn-ea"/>
            </a:endParaRPr>
          </a:p>
        </p:txBody>
      </p:sp>
      <p:sp>
        <p:nvSpPr>
          <p:cNvPr id="71" name="5-Point Star 70">
            <a:extLst>
              <a:ext uri="{FF2B5EF4-FFF2-40B4-BE49-F238E27FC236}">
                <a16:creationId xmlns:a16="http://schemas.microsoft.com/office/drawing/2014/main" id="{36E05979-878D-0818-EDDD-7E0F4F00E051}"/>
              </a:ext>
            </a:extLst>
          </p:cNvPr>
          <p:cNvSpPr/>
          <p:nvPr/>
        </p:nvSpPr>
        <p:spPr>
          <a:xfrm>
            <a:off x="9416131" y="4559309"/>
            <a:ext cx="144669" cy="144669"/>
          </a:xfrm>
          <a:prstGeom prst="star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accent5"/>
              </a:solidFill>
              <a:latin typeface="+mn-ea"/>
            </a:endParaRPr>
          </a:p>
        </p:txBody>
      </p:sp>
    </p:spTree>
    <p:extLst>
      <p:ext uri="{BB962C8B-B14F-4D97-AF65-F5344CB8AC3E}">
        <p14:creationId xmlns:p14="http://schemas.microsoft.com/office/powerpoint/2010/main" val="36758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2C4AE8-5B64-95D6-B05F-4C7A7CFD33DF}"/>
              </a:ext>
            </a:extLst>
          </p:cNvPr>
          <p:cNvSpPr txBox="1"/>
          <p:nvPr/>
        </p:nvSpPr>
        <p:spPr>
          <a:xfrm>
            <a:off x="1667838" y="1288911"/>
            <a:ext cx="8856324" cy="1460656"/>
          </a:xfrm>
          <a:prstGeom prst="rect">
            <a:avLst/>
          </a:prstGeom>
          <a:noFill/>
        </p:spPr>
        <p:txBody>
          <a:bodyPr wrap="square" lIns="0" tIns="0" rIns="0" bIns="0" rtlCol="0">
            <a:spAutoFit/>
          </a:bodyPr>
          <a:lstStyle/>
          <a:p>
            <a:pPr algn="ctr">
              <a:lnSpc>
                <a:spcPct val="110000"/>
              </a:lnSpc>
            </a:pPr>
            <a:r>
              <a:rPr lang="ja-JP" altLang="en-US" sz="4400" b="1" spc="-150" dirty="0">
                <a:solidFill>
                  <a:schemeClr val="tx1"/>
                </a:solidFill>
                <a:latin typeface="+mj-ea"/>
                <a:ea typeface="+mj-ea"/>
              </a:rPr>
              <a:t>グループで取り上げたい</a:t>
            </a:r>
            <a:endParaRPr lang="en-US" altLang="ja-JP" sz="4400" b="1" spc="-150" dirty="0">
              <a:solidFill>
                <a:schemeClr val="tx1"/>
              </a:solidFill>
              <a:latin typeface="+mj-ea"/>
              <a:ea typeface="+mj-ea"/>
            </a:endParaRPr>
          </a:p>
          <a:p>
            <a:pPr algn="ctr">
              <a:lnSpc>
                <a:spcPct val="110000"/>
              </a:lnSpc>
            </a:pPr>
            <a:r>
              <a:rPr lang="ja-JP" altLang="en-US" sz="4400" b="1" spc="-150" dirty="0">
                <a:solidFill>
                  <a:schemeClr val="tx1"/>
                </a:solidFill>
                <a:latin typeface="+mj-ea"/>
                <a:ea typeface="+mj-ea"/>
              </a:rPr>
              <a:t>家族の形を</a:t>
            </a:r>
            <a:r>
              <a:rPr lang="en-US" altLang="ja-JP" sz="4400" b="1" spc="-150" dirty="0">
                <a:latin typeface="+mj-ea"/>
                <a:ea typeface="+mj-ea"/>
              </a:rPr>
              <a:t>1</a:t>
            </a:r>
            <a:r>
              <a:rPr lang="ja-JP" altLang="en-US" sz="4400" b="1" spc="-150" dirty="0">
                <a:latin typeface="+mj-ea"/>
                <a:ea typeface="+mj-ea"/>
              </a:rPr>
              <a:t>つ選ぼう</a:t>
            </a:r>
          </a:p>
        </p:txBody>
      </p:sp>
      <p:grpSp>
        <p:nvGrpSpPr>
          <p:cNvPr id="2" name="Group 1">
            <a:extLst>
              <a:ext uri="{FF2B5EF4-FFF2-40B4-BE49-F238E27FC236}">
                <a16:creationId xmlns:a16="http://schemas.microsoft.com/office/drawing/2014/main" id="{0A1AC2E4-2B6E-B50C-76A1-E9AB2D95970E}"/>
              </a:ext>
            </a:extLst>
          </p:cNvPr>
          <p:cNvGrpSpPr/>
          <p:nvPr/>
        </p:nvGrpSpPr>
        <p:grpSpPr>
          <a:xfrm>
            <a:off x="925118" y="3523261"/>
            <a:ext cx="1855791" cy="1855791"/>
            <a:chOff x="925118" y="3126752"/>
            <a:chExt cx="1855791" cy="1855791"/>
          </a:xfrm>
        </p:grpSpPr>
        <p:sp>
          <p:nvSpPr>
            <p:cNvPr id="4" name="Oval 3">
              <a:extLst>
                <a:ext uri="{FF2B5EF4-FFF2-40B4-BE49-F238E27FC236}">
                  <a16:creationId xmlns:a16="http://schemas.microsoft.com/office/drawing/2014/main" id="{97ED56E1-E6C9-F5CB-0391-112342F141D3}"/>
                </a:ext>
              </a:extLst>
            </p:cNvPr>
            <p:cNvSpPr/>
            <p:nvPr/>
          </p:nvSpPr>
          <p:spPr>
            <a:xfrm>
              <a:off x="925118" y="3126752"/>
              <a:ext cx="1855791" cy="1855791"/>
            </a:xfrm>
            <a:prstGeom prst="ellipse">
              <a:avLst/>
            </a:prstGeom>
            <a:solidFill>
              <a:schemeClr val="accent1"/>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5" name="テキスト ボックス 2">
              <a:extLst>
                <a:ext uri="{FF2B5EF4-FFF2-40B4-BE49-F238E27FC236}">
                  <a16:creationId xmlns:a16="http://schemas.microsoft.com/office/drawing/2014/main" id="{C15875B6-6D14-0879-223A-4C0ACE5B3726}"/>
                </a:ext>
              </a:extLst>
            </p:cNvPr>
            <p:cNvSpPr txBox="1"/>
            <p:nvPr/>
          </p:nvSpPr>
          <p:spPr>
            <a:xfrm>
              <a:off x="1126985" y="4182918"/>
              <a:ext cx="1452057" cy="338554"/>
            </a:xfrm>
            <a:prstGeom prst="rect">
              <a:avLst/>
            </a:prstGeom>
            <a:noFill/>
          </p:spPr>
          <p:txBody>
            <a:bodyPr wrap="square" anchor="ctr">
              <a:spAutoFit/>
            </a:bodyPr>
            <a:lstStyle/>
            <a:p>
              <a:pPr marR="0" lvl="0" algn="ctr" defTabSz="914400" rtl="0" eaLnBrk="1" fontAlgn="base" latinLnBrk="0" hangingPunct="1">
                <a:lnSpc>
                  <a:spcPct val="100000"/>
                </a:lnSpc>
                <a:spcBef>
                  <a:spcPct val="0"/>
                </a:spcBef>
                <a:spcAft>
                  <a:spcPct val="0"/>
                </a:spcAft>
                <a:buClrTx/>
                <a:buSzTx/>
                <a:tabLst/>
                <a:defRPr/>
              </a:pPr>
              <a:r>
                <a:rPr kumimoji="1" lang="ja-JP" altLang="en-US" sz="1600" b="1" i="0" u="none" strike="noStrike" kern="1200" cap="none" spc="0" normalizeH="0" baseline="0" noProof="0" dirty="0">
                  <a:ln>
                    <a:noFill/>
                  </a:ln>
                  <a:solidFill>
                    <a:schemeClr val="bg1"/>
                  </a:solidFill>
                  <a:effectLst/>
                  <a:uLnTx/>
                  <a:uFillTx/>
                  <a:latin typeface="+mj-ea"/>
                  <a:ea typeface="+mj-ea"/>
                  <a:cs typeface="+mn-cs"/>
                </a:rPr>
                <a:t>高齢単身家族</a:t>
              </a:r>
              <a:endParaRPr kumimoji="1" lang="en-US" altLang="ja-JP" sz="1600" b="1" i="0" u="none" strike="noStrike" kern="1200" cap="none" spc="0" normalizeH="0" baseline="0" noProof="0" dirty="0">
                <a:ln>
                  <a:noFill/>
                </a:ln>
                <a:solidFill>
                  <a:schemeClr val="bg1"/>
                </a:solidFill>
                <a:effectLst/>
                <a:uLnTx/>
                <a:uFillTx/>
                <a:latin typeface="+mj-ea"/>
                <a:ea typeface="+mj-ea"/>
                <a:cs typeface="+mn-cs"/>
              </a:endParaRPr>
            </a:p>
          </p:txBody>
        </p:sp>
        <p:pic>
          <p:nvPicPr>
            <p:cNvPr id="18" name="Picture 17">
              <a:extLst>
                <a:ext uri="{FF2B5EF4-FFF2-40B4-BE49-F238E27FC236}">
                  <a16:creationId xmlns:a16="http://schemas.microsoft.com/office/drawing/2014/main" id="{2A62E49A-893E-E1B9-8CA5-952370A1D929}"/>
                </a:ext>
              </a:extLst>
            </p:cNvPr>
            <p:cNvPicPr>
              <a:picLocks noChangeAspect="1"/>
            </p:cNvPicPr>
            <p:nvPr/>
          </p:nvPicPr>
          <p:blipFill>
            <a:blip r:embed="rId3">
              <a:lum bright="100000" contrast="100000"/>
            </a:blip>
            <a:stretch>
              <a:fillRect/>
            </a:stretch>
          </p:blipFill>
          <p:spPr>
            <a:xfrm>
              <a:off x="1687413" y="3462868"/>
              <a:ext cx="331200" cy="612000"/>
            </a:xfrm>
            <a:prstGeom prst="rect">
              <a:avLst/>
            </a:prstGeom>
          </p:spPr>
        </p:pic>
      </p:grpSp>
      <p:grpSp>
        <p:nvGrpSpPr>
          <p:cNvPr id="23" name="Group 22">
            <a:extLst>
              <a:ext uri="{FF2B5EF4-FFF2-40B4-BE49-F238E27FC236}">
                <a16:creationId xmlns:a16="http://schemas.microsoft.com/office/drawing/2014/main" id="{0CC36BFE-1602-47D9-BDDF-1ADC917A55A5}"/>
              </a:ext>
            </a:extLst>
          </p:cNvPr>
          <p:cNvGrpSpPr/>
          <p:nvPr/>
        </p:nvGrpSpPr>
        <p:grpSpPr>
          <a:xfrm>
            <a:off x="3046611" y="3523261"/>
            <a:ext cx="1855791" cy="1855791"/>
            <a:chOff x="3046611" y="3126752"/>
            <a:chExt cx="1855791" cy="1855791"/>
          </a:xfrm>
        </p:grpSpPr>
        <p:sp>
          <p:nvSpPr>
            <p:cNvPr id="24" name="Oval 23">
              <a:extLst>
                <a:ext uri="{FF2B5EF4-FFF2-40B4-BE49-F238E27FC236}">
                  <a16:creationId xmlns:a16="http://schemas.microsoft.com/office/drawing/2014/main" id="{0766F2E1-E1C5-E56A-B7F1-52513E0A0C4C}"/>
                </a:ext>
              </a:extLst>
            </p:cNvPr>
            <p:cNvSpPr/>
            <p:nvPr/>
          </p:nvSpPr>
          <p:spPr>
            <a:xfrm>
              <a:off x="3046611" y="3126752"/>
              <a:ext cx="1855791" cy="1855791"/>
            </a:xfrm>
            <a:prstGeom prst="ellipse">
              <a:avLst/>
            </a:prstGeom>
            <a:solidFill>
              <a:schemeClr val="accent6"/>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25" name="テキスト ボックス 2">
              <a:extLst>
                <a:ext uri="{FF2B5EF4-FFF2-40B4-BE49-F238E27FC236}">
                  <a16:creationId xmlns:a16="http://schemas.microsoft.com/office/drawing/2014/main" id="{9630D603-48B4-5D51-83EC-77A0E5A5C5DA}"/>
                </a:ext>
              </a:extLst>
            </p:cNvPr>
            <p:cNvSpPr txBox="1"/>
            <p:nvPr/>
          </p:nvSpPr>
          <p:spPr>
            <a:xfrm>
              <a:off x="3115626" y="4081437"/>
              <a:ext cx="1717760" cy="584775"/>
            </a:xfrm>
            <a:prstGeom prst="rect">
              <a:avLst/>
            </a:prstGeom>
            <a:noFill/>
          </p:spPr>
          <p:txBody>
            <a:bodyPr wrap="square" anchor="ctr">
              <a:spAutoFit/>
            </a:bodyPr>
            <a:lstStyle/>
            <a:p>
              <a:pPr marR="0" lvl="0" algn="ctr" defTabSz="914400" rtl="0" eaLnBrk="1" fontAlgn="base" latinLnBrk="0" hangingPunct="1">
                <a:lnSpc>
                  <a:spcPct val="100000"/>
                </a:lnSpc>
                <a:spcBef>
                  <a:spcPct val="0"/>
                </a:spcBef>
                <a:spcAft>
                  <a:spcPct val="0"/>
                </a:spcAft>
                <a:buClrTx/>
                <a:buSzTx/>
                <a:tabLst/>
                <a:defRPr/>
              </a:pPr>
              <a:r>
                <a:rPr kumimoji="1" lang="ja-JP" altLang="en-US" sz="1600" b="1" i="0" u="none" strike="noStrike" kern="1200" cap="none" spc="0" normalizeH="0" baseline="0" noProof="0" dirty="0">
                  <a:ln>
                    <a:noFill/>
                  </a:ln>
                  <a:solidFill>
                    <a:schemeClr val="bg1"/>
                  </a:solidFill>
                  <a:effectLst/>
                  <a:uLnTx/>
                  <a:uFillTx/>
                  <a:latin typeface="+mj-ea"/>
                  <a:ea typeface="+mj-ea"/>
                  <a:cs typeface="+mn-cs"/>
                </a:rPr>
                <a:t>同性パートナー</a:t>
              </a:r>
              <a:endParaRPr kumimoji="1" lang="en-US" altLang="ja-JP" sz="1600" b="1" i="0" u="none" strike="noStrike" kern="1200" cap="none" spc="0" normalizeH="0" baseline="0" noProof="0" dirty="0">
                <a:ln>
                  <a:noFill/>
                </a:ln>
                <a:solidFill>
                  <a:schemeClr val="bg1"/>
                </a:solidFill>
                <a:effectLst/>
                <a:uLnTx/>
                <a:uFillTx/>
                <a:latin typeface="+mj-ea"/>
                <a:ea typeface="+mj-ea"/>
                <a:cs typeface="+mn-cs"/>
              </a:endParaRPr>
            </a:p>
            <a:p>
              <a:pPr marR="0" lvl="0" algn="ctr" defTabSz="914400" rtl="0" eaLnBrk="1" fontAlgn="base" latinLnBrk="0" hangingPunct="1">
                <a:lnSpc>
                  <a:spcPct val="100000"/>
                </a:lnSpc>
                <a:spcBef>
                  <a:spcPct val="0"/>
                </a:spcBef>
                <a:spcAft>
                  <a:spcPct val="0"/>
                </a:spcAft>
                <a:buClrTx/>
                <a:buSzTx/>
                <a:tabLst/>
                <a:defRPr/>
              </a:pPr>
              <a:r>
                <a:rPr kumimoji="1" lang="ja-JP" altLang="en-US" sz="1600" b="1" i="0" u="none" strike="noStrike" kern="1200" cap="none" spc="0" normalizeH="0" baseline="0" noProof="0" dirty="0">
                  <a:ln>
                    <a:noFill/>
                  </a:ln>
                  <a:solidFill>
                    <a:schemeClr val="bg1"/>
                  </a:solidFill>
                  <a:effectLst/>
                  <a:uLnTx/>
                  <a:uFillTx/>
                  <a:latin typeface="+mj-ea"/>
                  <a:ea typeface="+mj-ea"/>
                  <a:cs typeface="+mn-cs"/>
                </a:rPr>
                <a:t>家族</a:t>
              </a:r>
              <a:endParaRPr kumimoji="1" lang="en-US" altLang="ja-JP" sz="1600" b="1" i="0" u="none" strike="noStrike" kern="1200" cap="none" spc="0" normalizeH="0" baseline="0" noProof="0" dirty="0">
                <a:ln>
                  <a:noFill/>
                </a:ln>
                <a:solidFill>
                  <a:schemeClr val="bg1"/>
                </a:solidFill>
                <a:effectLst/>
                <a:uLnTx/>
                <a:uFillTx/>
                <a:latin typeface="+mj-ea"/>
                <a:ea typeface="+mj-ea"/>
                <a:cs typeface="+mn-cs"/>
              </a:endParaRPr>
            </a:p>
          </p:txBody>
        </p:sp>
        <p:pic>
          <p:nvPicPr>
            <p:cNvPr id="26" name="Picture 25">
              <a:extLst>
                <a:ext uri="{FF2B5EF4-FFF2-40B4-BE49-F238E27FC236}">
                  <a16:creationId xmlns:a16="http://schemas.microsoft.com/office/drawing/2014/main" id="{74EB2682-865A-8850-F0A8-51C760E0939E}"/>
                </a:ext>
              </a:extLst>
            </p:cNvPr>
            <p:cNvPicPr>
              <a:picLocks noChangeAspect="1"/>
            </p:cNvPicPr>
            <p:nvPr/>
          </p:nvPicPr>
          <p:blipFill>
            <a:blip r:embed="rId4">
              <a:lum bright="100000"/>
            </a:blip>
            <a:stretch>
              <a:fillRect/>
            </a:stretch>
          </p:blipFill>
          <p:spPr>
            <a:xfrm>
              <a:off x="3753678" y="3560729"/>
              <a:ext cx="441655" cy="382409"/>
            </a:xfrm>
            <a:prstGeom prst="rect">
              <a:avLst/>
            </a:prstGeom>
          </p:spPr>
        </p:pic>
      </p:grpSp>
      <p:grpSp>
        <p:nvGrpSpPr>
          <p:cNvPr id="27" name="Group 26">
            <a:extLst>
              <a:ext uri="{FF2B5EF4-FFF2-40B4-BE49-F238E27FC236}">
                <a16:creationId xmlns:a16="http://schemas.microsoft.com/office/drawing/2014/main" id="{424AC98D-236E-0173-CB31-CEC08B424118}"/>
              </a:ext>
            </a:extLst>
          </p:cNvPr>
          <p:cNvGrpSpPr/>
          <p:nvPr/>
        </p:nvGrpSpPr>
        <p:grpSpPr>
          <a:xfrm>
            <a:off x="9411092" y="3523261"/>
            <a:ext cx="1855791" cy="1855791"/>
            <a:chOff x="9411092" y="3126752"/>
            <a:chExt cx="1855791" cy="1855791"/>
          </a:xfrm>
        </p:grpSpPr>
        <p:sp>
          <p:nvSpPr>
            <p:cNvPr id="28" name="Oval 27">
              <a:extLst>
                <a:ext uri="{FF2B5EF4-FFF2-40B4-BE49-F238E27FC236}">
                  <a16:creationId xmlns:a16="http://schemas.microsoft.com/office/drawing/2014/main" id="{48AE1221-1381-80F5-C5C8-B232C4514408}"/>
                </a:ext>
              </a:extLst>
            </p:cNvPr>
            <p:cNvSpPr/>
            <p:nvPr/>
          </p:nvSpPr>
          <p:spPr>
            <a:xfrm>
              <a:off x="9411092" y="3126752"/>
              <a:ext cx="1855791" cy="1855791"/>
            </a:xfrm>
            <a:prstGeom prst="ellipse">
              <a:avLst/>
            </a:prstGeom>
            <a:solidFill>
              <a:schemeClr val="tx2"/>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29" name="テキスト ボックス 2">
              <a:extLst>
                <a:ext uri="{FF2B5EF4-FFF2-40B4-BE49-F238E27FC236}">
                  <a16:creationId xmlns:a16="http://schemas.microsoft.com/office/drawing/2014/main" id="{B7B59C9A-E82B-72EA-51B7-EF8A925516B0}"/>
                </a:ext>
              </a:extLst>
            </p:cNvPr>
            <p:cNvSpPr txBox="1"/>
            <p:nvPr/>
          </p:nvSpPr>
          <p:spPr>
            <a:xfrm>
              <a:off x="9612959" y="4182918"/>
              <a:ext cx="1452057" cy="338554"/>
            </a:xfrm>
            <a:prstGeom prst="rect">
              <a:avLst/>
            </a:prstGeom>
            <a:noFill/>
          </p:spPr>
          <p:txBody>
            <a:bodyPr wrap="square" anchor="ctr">
              <a:spAutoFit/>
            </a:bodyPr>
            <a:lstStyle/>
            <a:p>
              <a:pPr marR="0" lvl="0" algn="ctr" defTabSz="914400" rtl="0" eaLnBrk="1" fontAlgn="base" latinLnBrk="0" hangingPunct="1">
                <a:lnSpc>
                  <a:spcPct val="100000"/>
                </a:lnSpc>
                <a:spcBef>
                  <a:spcPct val="0"/>
                </a:spcBef>
                <a:spcAft>
                  <a:spcPct val="0"/>
                </a:spcAft>
                <a:buClrTx/>
                <a:buSzTx/>
                <a:tabLst/>
                <a:defRPr/>
              </a:pPr>
              <a:r>
                <a:rPr kumimoji="1" lang="ja-JP" altLang="en-US" sz="1600" b="1" i="0" u="none" strike="noStrike" kern="1200" cap="none" spc="0" normalizeH="0" baseline="0" noProof="0" dirty="0">
                  <a:ln>
                    <a:noFill/>
                  </a:ln>
                  <a:solidFill>
                    <a:schemeClr val="bg1"/>
                  </a:solidFill>
                  <a:effectLst/>
                  <a:uLnTx/>
                  <a:uFillTx/>
                  <a:latin typeface="+mj-ea"/>
                  <a:ea typeface="+mj-ea"/>
                  <a:cs typeface="+mn-cs"/>
                </a:rPr>
                <a:t>共同育児家族</a:t>
              </a:r>
              <a:endParaRPr kumimoji="1" lang="en-US" altLang="ja-JP" sz="1600" b="1" i="0" u="none" strike="noStrike" kern="1200" cap="none" spc="0" normalizeH="0" baseline="0" noProof="0" dirty="0">
                <a:ln>
                  <a:noFill/>
                </a:ln>
                <a:solidFill>
                  <a:schemeClr val="bg1"/>
                </a:solidFill>
                <a:effectLst/>
                <a:uLnTx/>
                <a:uFillTx/>
                <a:latin typeface="+mj-ea"/>
                <a:ea typeface="+mj-ea"/>
                <a:cs typeface="+mn-cs"/>
              </a:endParaRPr>
            </a:p>
          </p:txBody>
        </p:sp>
        <p:pic>
          <p:nvPicPr>
            <p:cNvPr id="33" name="Picture 42">
              <a:extLst>
                <a:ext uri="{FF2B5EF4-FFF2-40B4-BE49-F238E27FC236}">
                  <a16:creationId xmlns:a16="http://schemas.microsoft.com/office/drawing/2014/main" id="{FAD286E6-C9B3-484A-72F6-7252087B5DBF}"/>
                </a:ext>
              </a:extLst>
            </p:cNvPr>
            <p:cNvPicPr>
              <a:picLocks noChangeAspect="1"/>
            </p:cNvPicPr>
            <p:nvPr/>
          </p:nvPicPr>
          <p:blipFill>
            <a:blip r:embed="rId5">
              <a:lum bright="100000"/>
            </a:blip>
            <a:stretch>
              <a:fillRect/>
            </a:stretch>
          </p:blipFill>
          <p:spPr>
            <a:xfrm>
              <a:off x="9803283" y="3538141"/>
              <a:ext cx="597176" cy="461455"/>
            </a:xfrm>
            <a:prstGeom prst="rect">
              <a:avLst/>
            </a:prstGeom>
          </p:spPr>
        </p:pic>
        <p:pic>
          <p:nvPicPr>
            <p:cNvPr id="36" name="Picture 44">
              <a:extLst>
                <a:ext uri="{FF2B5EF4-FFF2-40B4-BE49-F238E27FC236}">
                  <a16:creationId xmlns:a16="http://schemas.microsoft.com/office/drawing/2014/main" id="{DD3CA2B1-FA11-9AD6-ABD0-44BD017C60E9}"/>
                </a:ext>
              </a:extLst>
            </p:cNvPr>
            <p:cNvPicPr>
              <a:picLocks noChangeAspect="1"/>
            </p:cNvPicPr>
            <p:nvPr/>
          </p:nvPicPr>
          <p:blipFill>
            <a:blip r:embed="rId6">
              <a:lum bright="100000"/>
            </a:blip>
            <a:stretch>
              <a:fillRect/>
            </a:stretch>
          </p:blipFill>
          <p:spPr>
            <a:xfrm>
              <a:off x="10475263" y="3538141"/>
              <a:ext cx="390879" cy="461455"/>
            </a:xfrm>
            <a:prstGeom prst="rect">
              <a:avLst/>
            </a:prstGeom>
          </p:spPr>
        </p:pic>
      </p:grpSp>
      <p:grpSp>
        <p:nvGrpSpPr>
          <p:cNvPr id="40" name="Group 39">
            <a:extLst>
              <a:ext uri="{FF2B5EF4-FFF2-40B4-BE49-F238E27FC236}">
                <a16:creationId xmlns:a16="http://schemas.microsoft.com/office/drawing/2014/main" id="{867BF062-E2E4-0F8E-1410-B8FC722B0871}"/>
              </a:ext>
            </a:extLst>
          </p:cNvPr>
          <p:cNvGrpSpPr/>
          <p:nvPr/>
        </p:nvGrpSpPr>
        <p:grpSpPr>
          <a:xfrm>
            <a:off x="7289597" y="3523261"/>
            <a:ext cx="1855791" cy="1855791"/>
            <a:chOff x="7289597" y="3126752"/>
            <a:chExt cx="1855791" cy="1855791"/>
          </a:xfrm>
        </p:grpSpPr>
        <p:sp>
          <p:nvSpPr>
            <p:cNvPr id="41" name="Oval 40">
              <a:extLst>
                <a:ext uri="{FF2B5EF4-FFF2-40B4-BE49-F238E27FC236}">
                  <a16:creationId xmlns:a16="http://schemas.microsoft.com/office/drawing/2014/main" id="{450F2A14-F823-FA3F-C4D3-81230E5F816F}"/>
                </a:ext>
              </a:extLst>
            </p:cNvPr>
            <p:cNvSpPr/>
            <p:nvPr/>
          </p:nvSpPr>
          <p:spPr>
            <a:xfrm>
              <a:off x="7289597" y="3126752"/>
              <a:ext cx="1855791" cy="1855791"/>
            </a:xfrm>
            <a:prstGeom prst="ellipse">
              <a:avLst/>
            </a:prstGeom>
            <a:solidFill>
              <a:schemeClr val="accent5"/>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42" name="テキスト ボックス 2">
              <a:extLst>
                <a:ext uri="{FF2B5EF4-FFF2-40B4-BE49-F238E27FC236}">
                  <a16:creationId xmlns:a16="http://schemas.microsoft.com/office/drawing/2014/main" id="{889785CF-082C-D392-7B4A-CF96F08A87AD}"/>
                </a:ext>
              </a:extLst>
            </p:cNvPr>
            <p:cNvSpPr txBox="1"/>
            <p:nvPr/>
          </p:nvSpPr>
          <p:spPr>
            <a:xfrm>
              <a:off x="7491464" y="4182918"/>
              <a:ext cx="1452057" cy="338554"/>
            </a:xfrm>
            <a:prstGeom prst="rect">
              <a:avLst/>
            </a:prstGeom>
            <a:noFill/>
          </p:spPr>
          <p:txBody>
            <a:bodyPr wrap="square" anchor="ctr">
              <a:spAutoFit/>
            </a:bodyPr>
            <a:lstStyle/>
            <a:p>
              <a:pPr marR="0" lvl="0" algn="ctr" defTabSz="914400" rtl="0" eaLnBrk="1" fontAlgn="base" latinLnBrk="0" hangingPunct="1">
                <a:lnSpc>
                  <a:spcPct val="100000"/>
                </a:lnSpc>
                <a:spcBef>
                  <a:spcPct val="0"/>
                </a:spcBef>
                <a:spcAft>
                  <a:spcPct val="0"/>
                </a:spcAft>
                <a:buClrTx/>
                <a:buSzTx/>
                <a:tabLst/>
                <a:defRPr/>
              </a:pPr>
              <a:r>
                <a:rPr lang="ja-JP" altLang="en-US" sz="1600" b="1" dirty="0">
                  <a:solidFill>
                    <a:schemeClr val="bg1"/>
                  </a:solidFill>
                  <a:latin typeface="+mj-ea"/>
                  <a:ea typeface="+mj-ea"/>
                </a:rPr>
                <a:t>多国籍</a:t>
              </a:r>
              <a:r>
                <a:rPr kumimoji="1" lang="ja-JP" altLang="en-US" sz="1600" b="1" i="0" u="none" strike="noStrike" kern="1200" cap="none" spc="0" normalizeH="0" baseline="0" noProof="0" dirty="0">
                  <a:ln>
                    <a:noFill/>
                  </a:ln>
                  <a:solidFill>
                    <a:schemeClr val="bg1"/>
                  </a:solidFill>
                  <a:effectLst/>
                  <a:uLnTx/>
                  <a:uFillTx/>
                  <a:latin typeface="+mj-ea"/>
                  <a:ea typeface="+mj-ea"/>
                  <a:cs typeface="+mn-cs"/>
                </a:rPr>
                <a:t>家族</a:t>
              </a:r>
              <a:endParaRPr kumimoji="1" lang="en-US" altLang="ja-JP" sz="1600" b="1" i="0" u="none" strike="noStrike" kern="1200" cap="none" spc="0" normalizeH="0" baseline="0" noProof="0" dirty="0">
                <a:ln>
                  <a:noFill/>
                </a:ln>
                <a:solidFill>
                  <a:schemeClr val="bg1"/>
                </a:solidFill>
                <a:effectLst/>
                <a:uLnTx/>
                <a:uFillTx/>
                <a:latin typeface="+mj-ea"/>
                <a:ea typeface="+mj-ea"/>
                <a:cs typeface="+mn-cs"/>
              </a:endParaRPr>
            </a:p>
          </p:txBody>
        </p:sp>
        <p:pic>
          <p:nvPicPr>
            <p:cNvPr id="43" name="Picture 42">
              <a:extLst>
                <a:ext uri="{FF2B5EF4-FFF2-40B4-BE49-F238E27FC236}">
                  <a16:creationId xmlns:a16="http://schemas.microsoft.com/office/drawing/2014/main" id="{3678CBB1-7143-3611-920D-66F091A45E9A}"/>
                </a:ext>
              </a:extLst>
            </p:cNvPr>
            <p:cNvPicPr>
              <a:picLocks noChangeAspect="1"/>
            </p:cNvPicPr>
            <p:nvPr/>
          </p:nvPicPr>
          <p:blipFill>
            <a:blip r:embed="rId7">
              <a:lum bright="100000"/>
            </a:blip>
            <a:stretch>
              <a:fillRect/>
            </a:stretch>
          </p:blipFill>
          <p:spPr>
            <a:xfrm>
              <a:off x="7956376" y="3507751"/>
              <a:ext cx="522233" cy="522233"/>
            </a:xfrm>
            <a:prstGeom prst="rect">
              <a:avLst/>
            </a:prstGeom>
          </p:spPr>
        </p:pic>
      </p:grpSp>
      <p:grpSp>
        <p:nvGrpSpPr>
          <p:cNvPr id="45" name="Group 44">
            <a:extLst>
              <a:ext uri="{FF2B5EF4-FFF2-40B4-BE49-F238E27FC236}">
                <a16:creationId xmlns:a16="http://schemas.microsoft.com/office/drawing/2014/main" id="{00CF664E-3F34-7872-3690-37EA6F54FDBF}"/>
              </a:ext>
            </a:extLst>
          </p:cNvPr>
          <p:cNvGrpSpPr/>
          <p:nvPr/>
        </p:nvGrpSpPr>
        <p:grpSpPr>
          <a:xfrm>
            <a:off x="5168104" y="3523261"/>
            <a:ext cx="1855791" cy="1855791"/>
            <a:chOff x="5168104" y="3523261"/>
            <a:chExt cx="1855791" cy="1855791"/>
          </a:xfrm>
        </p:grpSpPr>
        <p:sp>
          <p:nvSpPr>
            <p:cNvPr id="20" name="Oval 19">
              <a:extLst>
                <a:ext uri="{FF2B5EF4-FFF2-40B4-BE49-F238E27FC236}">
                  <a16:creationId xmlns:a16="http://schemas.microsoft.com/office/drawing/2014/main" id="{95B78DEA-6651-9907-5672-5388C6D9B322}"/>
                </a:ext>
              </a:extLst>
            </p:cNvPr>
            <p:cNvSpPr/>
            <p:nvPr/>
          </p:nvSpPr>
          <p:spPr>
            <a:xfrm>
              <a:off x="5168104" y="3523261"/>
              <a:ext cx="1855791" cy="1855791"/>
            </a:xfrm>
            <a:prstGeom prst="ellipse">
              <a:avLst/>
            </a:prstGeom>
            <a:solidFill>
              <a:schemeClr val="accent4"/>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21" name="テキスト ボックス 2">
              <a:extLst>
                <a:ext uri="{FF2B5EF4-FFF2-40B4-BE49-F238E27FC236}">
                  <a16:creationId xmlns:a16="http://schemas.microsoft.com/office/drawing/2014/main" id="{A209809C-DDAE-C2FE-C960-134B6AA17E0F}"/>
                </a:ext>
              </a:extLst>
            </p:cNvPr>
            <p:cNvSpPr txBox="1"/>
            <p:nvPr/>
          </p:nvSpPr>
          <p:spPr>
            <a:xfrm>
              <a:off x="5168104" y="4477947"/>
              <a:ext cx="1855791" cy="584775"/>
            </a:xfrm>
            <a:prstGeom prst="rect">
              <a:avLst/>
            </a:prstGeom>
            <a:noFill/>
          </p:spPr>
          <p:txBody>
            <a:bodyPr wrap="square" anchor="ctr">
              <a:spAutoFit/>
            </a:bodyPr>
            <a:lstStyle/>
            <a:p>
              <a:pPr marR="0" lvl="0" algn="ctr" defTabSz="914400" rtl="0" eaLnBrk="1" fontAlgn="base" latinLnBrk="0" hangingPunct="1">
                <a:lnSpc>
                  <a:spcPct val="100000"/>
                </a:lnSpc>
                <a:spcBef>
                  <a:spcPct val="0"/>
                </a:spcBef>
                <a:spcAft>
                  <a:spcPct val="0"/>
                </a:spcAft>
                <a:buClrTx/>
                <a:buSzTx/>
                <a:tabLst/>
                <a:defRPr/>
              </a:pPr>
              <a:r>
                <a:rPr kumimoji="1" lang="ja-JP" altLang="en-US" sz="1600" b="1" i="0" u="none" strike="noStrike" kern="1200" cap="none" spc="0" normalizeH="0" baseline="0" noProof="0" dirty="0">
                  <a:ln>
                    <a:noFill/>
                  </a:ln>
                  <a:solidFill>
                    <a:schemeClr val="bg1"/>
                  </a:solidFill>
                  <a:effectLst/>
                  <a:uLnTx/>
                  <a:uFillTx/>
                  <a:latin typeface="+mj-ea"/>
                  <a:ea typeface="+mj-ea"/>
                  <a:cs typeface="+mn-cs"/>
                </a:rPr>
                <a:t>ビジネスケアラー</a:t>
              </a:r>
              <a:endParaRPr kumimoji="1" lang="en-US" altLang="ja-JP" sz="1600" b="1" i="0" u="none" strike="noStrike" kern="1200" cap="none" spc="0" normalizeH="0" baseline="0" noProof="0" dirty="0">
                <a:ln>
                  <a:noFill/>
                </a:ln>
                <a:solidFill>
                  <a:schemeClr val="bg1"/>
                </a:solidFill>
                <a:effectLst/>
                <a:uLnTx/>
                <a:uFillTx/>
                <a:latin typeface="+mj-ea"/>
                <a:ea typeface="+mj-ea"/>
                <a:cs typeface="+mn-cs"/>
              </a:endParaRPr>
            </a:p>
            <a:p>
              <a:pPr marR="0" lvl="0" algn="ctr" defTabSz="914400" rtl="0" eaLnBrk="1" fontAlgn="base" latinLnBrk="0" hangingPunct="1">
                <a:lnSpc>
                  <a:spcPct val="100000"/>
                </a:lnSpc>
                <a:spcBef>
                  <a:spcPct val="0"/>
                </a:spcBef>
                <a:spcAft>
                  <a:spcPct val="0"/>
                </a:spcAft>
                <a:buClrTx/>
                <a:buSzTx/>
                <a:tabLst/>
                <a:defRPr/>
              </a:pPr>
              <a:r>
                <a:rPr kumimoji="1" lang="ja-JP" altLang="en-US" sz="1600" b="1" i="0" u="none" strike="noStrike" kern="1200" cap="none" spc="0" normalizeH="0" baseline="0" noProof="0" dirty="0">
                  <a:ln>
                    <a:noFill/>
                  </a:ln>
                  <a:solidFill>
                    <a:schemeClr val="bg1"/>
                  </a:solidFill>
                  <a:effectLst/>
                  <a:uLnTx/>
                  <a:uFillTx/>
                  <a:latin typeface="+mj-ea"/>
                  <a:ea typeface="+mj-ea"/>
                  <a:cs typeface="+mn-cs"/>
                </a:rPr>
                <a:t>家族</a:t>
              </a:r>
              <a:endParaRPr kumimoji="1" lang="en-US" altLang="ja-JP" sz="1600" b="1" i="0" u="none" strike="noStrike" kern="1200" cap="none" spc="0" normalizeH="0" baseline="0" noProof="0" dirty="0">
                <a:ln>
                  <a:noFill/>
                </a:ln>
                <a:solidFill>
                  <a:schemeClr val="bg1"/>
                </a:solidFill>
                <a:effectLst/>
                <a:uLnTx/>
                <a:uFillTx/>
                <a:latin typeface="+mj-ea"/>
                <a:ea typeface="+mj-ea"/>
                <a:cs typeface="+mn-cs"/>
              </a:endParaRPr>
            </a:p>
          </p:txBody>
        </p:sp>
        <p:pic>
          <p:nvPicPr>
            <p:cNvPr id="44" name="Picture 43">
              <a:extLst>
                <a:ext uri="{FF2B5EF4-FFF2-40B4-BE49-F238E27FC236}">
                  <a16:creationId xmlns:a16="http://schemas.microsoft.com/office/drawing/2014/main" id="{C1FF0CAF-2736-5E20-6030-CD4887DEAD80}"/>
                </a:ext>
              </a:extLst>
            </p:cNvPr>
            <p:cNvPicPr>
              <a:picLocks noChangeAspect="1"/>
            </p:cNvPicPr>
            <p:nvPr/>
          </p:nvPicPr>
          <p:blipFill>
            <a:blip r:embed="rId8">
              <a:lum bright="100000"/>
            </a:blip>
            <a:stretch>
              <a:fillRect/>
            </a:stretch>
          </p:blipFill>
          <p:spPr>
            <a:xfrm>
              <a:off x="5810399" y="3825509"/>
              <a:ext cx="571200" cy="612000"/>
            </a:xfrm>
            <a:prstGeom prst="rect">
              <a:avLst/>
            </a:prstGeom>
          </p:spPr>
        </p:pic>
      </p:grpSp>
    </p:spTree>
    <p:extLst>
      <p:ext uri="{BB962C8B-B14F-4D97-AF65-F5344CB8AC3E}">
        <p14:creationId xmlns:p14="http://schemas.microsoft.com/office/powerpoint/2010/main" val="2779364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50FF22-C564-E648-FC00-0C6119AEDA4F}"/>
              </a:ext>
            </a:extLst>
          </p:cNvPr>
          <p:cNvSpPr txBox="1"/>
          <p:nvPr/>
        </p:nvSpPr>
        <p:spPr>
          <a:xfrm>
            <a:off x="7076610" y="3193233"/>
            <a:ext cx="2970374" cy="923330"/>
          </a:xfrm>
          <a:prstGeom prst="rect">
            <a:avLst/>
          </a:prstGeom>
          <a:noFill/>
        </p:spPr>
        <p:txBody>
          <a:bodyPr wrap="square" lIns="0" tIns="0" rIns="0" bIns="0" rtlCol="0">
            <a:spAutoFit/>
          </a:bodyPr>
          <a:lstStyle/>
          <a:p>
            <a:pPr algn="ctr"/>
            <a:r>
              <a:rPr lang="en-US" altLang="ja-JP" sz="6000" b="1" dirty="0">
                <a:latin typeface="+mj-ea"/>
                <a:ea typeface="+mj-ea"/>
              </a:rPr>
              <a:t>5</a:t>
            </a:r>
            <a:r>
              <a:rPr lang="ja-JP" altLang="en-US" sz="6000" b="1">
                <a:latin typeface="+mj-ea"/>
                <a:ea typeface="+mj-ea"/>
              </a:rPr>
              <a:t>分休憩</a:t>
            </a:r>
            <a:endParaRPr lang="ja-JP" altLang="en-US" sz="6000" b="1" dirty="0">
              <a:latin typeface="+mj-ea"/>
              <a:ea typeface="+mj-ea"/>
            </a:endParaRPr>
          </a:p>
        </p:txBody>
      </p:sp>
      <p:sp>
        <p:nvSpPr>
          <p:cNvPr id="3" name="スライド番号プレースホルダー 5">
            <a:extLst>
              <a:ext uri="{FF2B5EF4-FFF2-40B4-BE49-F238E27FC236}">
                <a16:creationId xmlns:a16="http://schemas.microsoft.com/office/drawing/2014/main" id="{0021500C-2541-2069-0A7E-59C3A57FD015}"/>
              </a:ext>
            </a:extLst>
          </p:cNvPr>
          <p:cNvSpPr txBox="1">
            <a:spLocks/>
          </p:cNvSpPr>
          <p:nvPr/>
        </p:nvSpPr>
        <p:spPr>
          <a:xfrm>
            <a:off x="7255714" y="2753198"/>
            <a:ext cx="2612166" cy="346256"/>
          </a:xfrm>
          <a:prstGeom prst="rect">
            <a:avLst/>
          </a:prstGeom>
        </p:spPr>
        <p:txBody>
          <a:bodyPr wrap="none" lIns="0" tIns="0" rIns="0" bIns="0" anchor="ctr"/>
          <a:lstStyle>
            <a:defPPr>
              <a:defRPr lang="ja-JP"/>
            </a:defPPr>
            <a:lvl1pPr algn="r" rtl="0" fontAlgn="base">
              <a:spcBef>
                <a:spcPct val="0"/>
              </a:spcBef>
              <a:spcAft>
                <a:spcPct val="0"/>
              </a:spcAft>
              <a:defRPr kumimoji="1" sz="1200" b="1" kern="1200">
                <a:solidFill>
                  <a:schemeClr val="bg1">
                    <a:lumMod val="50000"/>
                  </a:schemeClr>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ctr"/>
            <a:r>
              <a:rPr kumimoji="1" lang="en" altLang="ja-JP" sz="2400" b="0" i="0" kern="1200" spc="110" dirty="0">
                <a:solidFill>
                  <a:schemeClr val="accent1"/>
                </a:solidFill>
                <a:effectLst/>
                <a:latin typeface="+mn-lt"/>
                <a:ea typeface="+mn-ea"/>
                <a:cs typeface="+mn-cs"/>
              </a:rPr>
              <a:t>Break time!</a:t>
            </a:r>
          </a:p>
        </p:txBody>
      </p:sp>
    </p:spTree>
    <p:extLst>
      <p:ext uri="{BB962C8B-B14F-4D97-AF65-F5344CB8AC3E}">
        <p14:creationId xmlns:p14="http://schemas.microsoft.com/office/powerpoint/2010/main" val="42732911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1064291-7667-9775-898D-1A2466E0E956}"/>
              </a:ext>
            </a:extLst>
          </p:cNvPr>
          <p:cNvSpPr txBox="1"/>
          <p:nvPr/>
        </p:nvSpPr>
        <p:spPr>
          <a:xfrm>
            <a:off x="513408" y="2979455"/>
            <a:ext cx="7956222" cy="1601336"/>
          </a:xfrm>
          <a:prstGeom prst="rect">
            <a:avLst/>
          </a:prstGeom>
          <a:noFill/>
        </p:spPr>
        <p:txBody>
          <a:bodyPr wrap="square" lIns="0" tIns="0" rIns="0" bIns="0" rtlCol="0">
            <a:spAutoFit/>
          </a:bodyPr>
          <a:lstStyle/>
          <a:p>
            <a:pPr>
              <a:lnSpc>
                <a:spcPct val="110000"/>
              </a:lnSpc>
            </a:pPr>
            <a:r>
              <a:rPr lang="en-US" altLang="ja-JP" sz="6000" b="1" spc="-150" dirty="0">
                <a:latin typeface="+mj-ea"/>
                <a:ea typeface="+mj-ea"/>
              </a:rPr>
              <a:t>Step2. </a:t>
            </a:r>
          </a:p>
          <a:p>
            <a:pPr>
              <a:lnSpc>
                <a:spcPct val="110000"/>
              </a:lnSpc>
            </a:pPr>
            <a:r>
              <a:rPr lang="en-US" altLang="ja-JP" sz="3600" b="1" spc="-150" dirty="0">
                <a:latin typeface="+mj-ea"/>
                <a:ea typeface="+mj-ea"/>
              </a:rPr>
              <a:t>1</a:t>
            </a:r>
            <a:r>
              <a:rPr lang="ja-JP" altLang="en-US" sz="3600" b="1" spc="-150" dirty="0">
                <a:latin typeface="+mj-ea"/>
                <a:ea typeface="+mj-ea"/>
              </a:rPr>
              <a:t>つの家族を考える</a:t>
            </a:r>
          </a:p>
        </p:txBody>
      </p:sp>
      <p:sp>
        <p:nvSpPr>
          <p:cNvPr id="4" name="スライド番号プレースホルダー 5">
            <a:extLst>
              <a:ext uri="{FF2B5EF4-FFF2-40B4-BE49-F238E27FC236}">
                <a16:creationId xmlns:a16="http://schemas.microsoft.com/office/drawing/2014/main" id="{084D4646-C812-2ECA-2C4D-9AB362E773DD}"/>
              </a:ext>
            </a:extLst>
          </p:cNvPr>
          <p:cNvSpPr txBox="1">
            <a:spLocks/>
          </p:cNvSpPr>
          <p:nvPr/>
        </p:nvSpPr>
        <p:spPr>
          <a:xfrm>
            <a:off x="513408" y="2618776"/>
            <a:ext cx="5400000" cy="188301"/>
          </a:xfrm>
          <a:prstGeom prst="rect">
            <a:avLst/>
          </a:prstGeom>
        </p:spPr>
        <p:txBody>
          <a:bodyPr wrap="none" lIns="0" tIns="0" rIns="0" bIns="0" anchor="ctr"/>
          <a:lstStyle>
            <a:defPPr>
              <a:defRPr lang="ja-JP"/>
            </a:defPPr>
            <a:lvl1pPr algn="r" rtl="0" fontAlgn="base">
              <a:spcBef>
                <a:spcPct val="0"/>
              </a:spcBef>
              <a:spcAft>
                <a:spcPct val="0"/>
              </a:spcAft>
              <a:defRPr kumimoji="1" sz="1200" b="1" kern="1200">
                <a:solidFill>
                  <a:schemeClr val="bg1">
                    <a:lumMod val="50000"/>
                  </a:schemeClr>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l"/>
            <a:r>
              <a:rPr lang="en-US" altLang="ja-JP" sz="2400" b="0" spc="110" dirty="0">
                <a:solidFill>
                  <a:schemeClr val="accent1"/>
                </a:solidFill>
              </a:rPr>
              <a:t>One Family</a:t>
            </a:r>
            <a:endParaRPr kumimoji="1" lang="en" altLang="ja-JP" sz="2400" b="0" i="0" kern="1200" spc="110" dirty="0">
              <a:solidFill>
                <a:schemeClr val="accent1"/>
              </a:solidFill>
              <a:effectLst/>
              <a:latin typeface="+mn-lt"/>
              <a:ea typeface="+mn-ea"/>
              <a:cs typeface="+mn-cs"/>
            </a:endParaRPr>
          </a:p>
        </p:txBody>
      </p:sp>
      <p:sp>
        <p:nvSpPr>
          <p:cNvPr id="6" name="スライド番号プレースホルダー 5">
            <a:extLst>
              <a:ext uri="{FF2B5EF4-FFF2-40B4-BE49-F238E27FC236}">
                <a16:creationId xmlns:a16="http://schemas.microsoft.com/office/drawing/2014/main" id="{8C725EBD-CCDA-C98F-44EA-A90C8CF540B4}"/>
              </a:ext>
            </a:extLst>
          </p:cNvPr>
          <p:cNvSpPr txBox="1">
            <a:spLocks/>
          </p:cNvSpPr>
          <p:nvPr/>
        </p:nvSpPr>
        <p:spPr>
          <a:xfrm>
            <a:off x="513408" y="2272315"/>
            <a:ext cx="5400000" cy="188301"/>
          </a:xfrm>
          <a:prstGeom prst="rect">
            <a:avLst/>
          </a:prstGeom>
        </p:spPr>
        <p:txBody>
          <a:bodyPr wrap="none" lIns="0" tIns="0" rIns="0" bIns="0" anchor="ctr"/>
          <a:lstStyle>
            <a:defPPr>
              <a:defRPr lang="ja-JP"/>
            </a:defPPr>
            <a:lvl1pPr algn="r" rtl="0" fontAlgn="base">
              <a:spcBef>
                <a:spcPct val="0"/>
              </a:spcBef>
              <a:spcAft>
                <a:spcPct val="0"/>
              </a:spcAft>
              <a:defRPr kumimoji="1" sz="1200" b="1" kern="1200">
                <a:solidFill>
                  <a:schemeClr val="bg1">
                    <a:lumMod val="50000"/>
                  </a:schemeClr>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l"/>
            <a:r>
              <a:rPr kumimoji="1" lang="en-US" altLang="ja-JP" sz="2400" b="0" i="0" kern="1200" spc="110" dirty="0">
                <a:solidFill>
                  <a:schemeClr val="accent1"/>
                </a:solidFill>
                <a:effectLst/>
                <a:latin typeface="+mn-lt"/>
                <a:ea typeface="+mn-ea"/>
                <a:cs typeface="+mn-cs"/>
              </a:rPr>
              <a:t>#04</a:t>
            </a:r>
            <a:endParaRPr kumimoji="1" lang="en" altLang="ja-JP" sz="2400" b="0" i="0" kern="1200" spc="110" dirty="0">
              <a:solidFill>
                <a:schemeClr val="accent1"/>
              </a:solidFill>
              <a:effectLst/>
              <a:latin typeface="+mn-lt"/>
              <a:ea typeface="+mn-ea"/>
              <a:cs typeface="+mn-cs"/>
            </a:endParaRPr>
          </a:p>
        </p:txBody>
      </p:sp>
    </p:spTree>
    <p:extLst>
      <p:ext uri="{BB962C8B-B14F-4D97-AF65-F5344CB8AC3E}">
        <p14:creationId xmlns:p14="http://schemas.microsoft.com/office/powerpoint/2010/main" val="7845374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3">
            <a:extLst>
              <a:ext uri="{FF2B5EF4-FFF2-40B4-BE49-F238E27FC236}">
                <a16:creationId xmlns:a16="http://schemas.microsoft.com/office/drawing/2014/main" id="{73CC12CF-C11E-75FC-5D90-4FD50D19E412}"/>
              </a:ext>
            </a:extLst>
          </p:cNvPr>
          <p:cNvSpPr txBox="1">
            <a:spLocks/>
          </p:cNvSpPr>
          <p:nvPr/>
        </p:nvSpPr>
        <p:spPr>
          <a:xfrm>
            <a:off x="713879" y="2628760"/>
            <a:ext cx="5532951" cy="1468279"/>
          </a:xfrm>
          <a:prstGeom prst="rect">
            <a:avLst/>
          </a:prstGeom>
        </p:spPr>
        <p:txBody>
          <a:bodyPr/>
          <a:lstStyle>
            <a:lvl1pPr marL="342908" indent="-342908" algn="l" defTabSz="914423" rtl="0" eaLnBrk="1" latinLnBrk="0" hangingPunct="1">
              <a:spcBef>
                <a:spcPct val="20000"/>
              </a:spcBef>
              <a:buFont typeface="Arial" panose="020B0604020202020204" pitchFamily="34" charset="0"/>
              <a:buChar char="•"/>
              <a:defRPr kumimoji="1" sz="2400" kern="1200" spc="0" baseline="0">
                <a:solidFill>
                  <a:schemeClr val="tx1"/>
                </a:solidFill>
                <a:latin typeface="+mn-ea"/>
                <a:ea typeface="+mn-ea"/>
                <a:cs typeface="+mn-cs"/>
              </a:defRPr>
            </a:lvl1pPr>
            <a:lvl2pPr marL="742969" indent="-285757" algn="l" defTabSz="914423" rtl="0" eaLnBrk="1" latinLnBrk="0" hangingPunct="1">
              <a:spcBef>
                <a:spcPct val="20000"/>
              </a:spcBef>
              <a:buFont typeface="Arial" panose="020B0604020202020204" pitchFamily="34" charset="0"/>
              <a:buChar char="–"/>
              <a:defRPr kumimoji="1" sz="2400" kern="1200" spc="0" baseline="0">
                <a:solidFill>
                  <a:schemeClr val="tx1"/>
                </a:solidFill>
                <a:latin typeface="+mn-ea"/>
                <a:ea typeface="+mn-ea"/>
                <a:cs typeface="+mn-cs"/>
              </a:defRPr>
            </a:lvl2pPr>
            <a:lvl3pPr marL="1143028" indent="-228606" algn="l" defTabSz="914423" rtl="0" eaLnBrk="1" latinLnBrk="0" hangingPunct="1">
              <a:spcBef>
                <a:spcPct val="20000"/>
              </a:spcBef>
              <a:buFont typeface="Arial" panose="020B0604020202020204" pitchFamily="34" charset="0"/>
              <a:buChar char="•"/>
              <a:defRPr kumimoji="1" sz="1800" kern="1200" spc="0" baseline="0">
                <a:solidFill>
                  <a:schemeClr val="tx1"/>
                </a:solidFill>
                <a:latin typeface="+mn-ea"/>
                <a:ea typeface="+mn-ea"/>
                <a:cs typeface="+mn-cs"/>
              </a:defRPr>
            </a:lvl3pPr>
            <a:lvl4pPr marL="1600240" indent="-228606" algn="l" defTabSz="914423" rtl="0" eaLnBrk="1" latinLnBrk="0" hangingPunct="1">
              <a:spcBef>
                <a:spcPct val="20000"/>
              </a:spcBef>
              <a:buFont typeface="Arial" panose="020B0604020202020204" pitchFamily="34" charset="0"/>
              <a:buChar char="–"/>
              <a:defRPr kumimoji="1" sz="1800" kern="1200" spc="0" baseline="0">
                <a:solidFill>
                  <a:schemeClr val="tx1"/>
                </a:solidFill>
                <a:latin typeface="+mn-ea"/>
                <a:ea typeface="+mn-ea"/>
                <a:cs typeface="+mn-cs"/>
              </a:defRPr>
            </a:lvl4pPr>
            <a:lvl5pPr marL="2057452" indent="-228606" algn="l" defTabSz="914423" rtl="0" eaLnBrk="1" latinLnBrk="0" hangingPunct="1">
              <a:spcBef>
                <a:spcPct val="20000"/>
              </a:spcBef>
              <a:buFont typeface="Arial" panose="020B0604020202020204" pitchFamily="34" charset="0"/>
              <a:buChar char="»"/>
              <a:defRPr kumimoji="1" sz="1800" kern="1200" spc="0" baseline="0">
                <a:solidFill>
                  <a:schemeClr val="tx1"/>
                </a:solidFill>
                <a:latin typeface="+mn-ea"/>
                <a:ea typeface="+mn-ea"/>
                <a:cs typeface="+mn-cs"/>
              </a:defRPr>
            </a:lvl5pPr>
            <a:lvl6pPr marL="2514663"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fontAlgn="auto">
              <a:spcAft>
                <a:spcPts val="0"/>
              </a:spcAft>
              <a:buNone/>
            </a:pPr>
            <a:r>
              <a:rPr lang="en-US" altLang="ja-JP" sz="3600" b="1" dirty="0">
                <a:latin typeface="+mj-ea"/>
                <a:ea typeface="+mj-ea"/>
              </a:rPr>
              <a:t>1</a:t>
            </a:r>
            <a:r>
              <a:rPr lang="ja-JP" altLang="en-US" sz="3600" b="1" dirty="0">
                <a:latin typeface="+mj-ea"/>
                <a:ea typeface="+mj-ea"/>
              </a:rPr>
              <a:t>つ</a:t>
            </a:r>
            <a:r>
              <a:rPr lang="en-US" altLang="ja-JP" sz="3600" b="1" dirty="0">
                <a:latin typeface="+mj-ea"/>
                <a:ea typeface="+mj-ea"/>
              </a:rPr>
              <a:t>1</a:t>
            </a:r>
            <a:r>
              <a:rPr lang="ja-JP" altLang="en-US" sz="3600" b="1" dirty="0">
                <a:latin typeface="+mj-ea"/>
                <a:ea typeface="+mj-ea"/>
              </a:rPr>
              <a:t>つの家族に属する</a:t>
            </a:r>
            <a:endParaRPr lang="en-US" altLang="ja-JP" sz="3600" b="1" dirty="0">
              <a:latin typeface="+mj-ea"/>
              <a:ea typeface="+mj-ea"/>
            </a:endParaRPr>
          </a:p>
          <a:p>
            <a:pPr marL="0" indent="0" fontAlgn="auto">
              <a:spcAft>
                <a:spcPts val="0"/>
              </a:spcAft>
              <a:buNone/>
            </a:pPr>
            <a:r>
              <a:rPr lang="ja-JP" altLang="en-US" sz="3600" b="1" dirty="0">
                <a:latin typeface="+mj-ea"/>
                <a:ea typeface="+mj-ea"/>
              </a:rPr>
              <a:t>社員について考え、</a:t>
            </a:r>
          </a:p>
          <a:p>
            <a:pPr marL="0" indent="0" fontAlgn="auto">
              <a:spcAft>
                <a:spcPts val="0"/>
              </a:spcAft>
              <a:buNone/>
            </a:pPr>
            <a:r>
              <a:rPr lang="ja-JP" altLang="en-US" sz="3600" b="1" dirty="0">
                <a:solidFill>
                  <a:schemeClr val="accent1"/>
                </a:solidFill>
                <a:latin typeface="+mj-ea"/>
                <a:ea typeface="+mj-ea"/>
              </a:rPr>
              <a:t>解像度を上げよう</a:t>
            </a:r>
          </a:p>
        </p:txBody>
      </p:sp>
    </p:spTree>
    <p:extLst>
      <p:ext uri="{BB962C8B-B14F-4D97-AF65-F5344CB8AC3E}">
        <p14:creationId xmlns:p14="http://schemas.microsoft.com/office/powerpoint/2010/main" val="12865165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タイトル 26">
            <a:extLst>
              <a:ext uri="{FF2B5EF4-FFF2-40B4-BE49-F238E27FC236}">
                <a16:creationId xmlns:a16="http://schemas.microsoft.com/office/drawing/2014/main" id="{A7008272-777E-D68C-770D-D8267209F8DE}"/>
              </a:ext>
            </a:extLst>
          </p:cNvPr>
          <p:cNvSpPr>
            <a:spLocks noGrp="1"/>
          </p:cNvSpPr>
          <p:nvPr>
            <p:ph type="title"/>
          </p:nvPr>
        </p:nvSpPr>
        <p:spPr/>
        <p:txBody>
          <a:bodyPr/>
          <a:lstStyle/>
          <a:p>
            <a:r>
              <a:rPr lang="ja-JP" altLang="en-US"/>
              <a:t>各家族のペルソナ</a:t>
            </a:r>
          </a:p>
        </p:txBody>
      </p:sp>
      <p:sp>
        <p:nvSpPr>
          <p:cNvPr id="28" name="テキスト プレースホルダー 27">
            <a:extLst>
              <a:ext uri="{FF2B5EF4-FFF2-40B4-BE49-F238E27FC236}">
                <a16:creationId xmlns:a16="http://schemas.microsoft.com/office/drawing/2014/main" id="{C361711C-DD8C-D07B-7F0E-3C33F57C4D09}"/>
              </a:ext>
            </a:extLst>
          </p:cNvPr>
          <p:cNvSpPr>
            <a:spLocks noGrp="1"/>
          </p:cNvSpPr>
          <p:nvPr>
            <p:ph type="body" sz="quarter" idx="10"/>
          </p:nvPr>
        </p:nvSpPr>
        <p:spPr/>
        <p:txBody>
          <a:bodyPr/>
          <a:lstStyle/>
          <a:p>
            <a:r>
              <a:rPr lang="en-US" altLang="ja-JP" dirty="0"/>
              <a:t>Personas</a:t>
            </a:r>
            <a:endParaRPr lang="ja-JP" altLang="en-US"/>
          </a:p>
        </p:txBody>
      </p:sp>
      <p:grpSp>
        <p:nvGrpSpPr>
          <p:cNvPr id="52" name="Group 51">
            <a:extLst>
              <a:ext uri="{FF2B5EF4-FFF2-40B4-BE49-F238E27FC236}">
                <a16:creationId xmlns:a16="http://schemas.microsoft.com/office/drawing/2014/main" id="{E5AD0248-2619-88FF-6A3C-57CDAAB646A8}"/>
              </a:ext>
            </a:extLst>
          </p:cNvPr>
          <p:cNvGrpSpPr/>
          <p:nvPr/>
        </p:nvGrpSpPr>
        <p:grpSpPr>
          <a:xfrm>
            <a:off x="2746840" y="1790199"/>
            <a:ext cx="2088000" cy="4115012"/>
            <a:chOff x="2746840" y="1790199"/>
            <a:chExt cx="2088000" cy="4115012"/>
          </a:xfrm>
        </p:grpSpPr>
        <p:sp>
          <p:nvSpPr>
            <p:cNvPr id="53" name="角丸四角形 1">
              <a:extLst>
                <a:ext uri="{FF2B5EF4-FFF2-40B4-BE49-F238E27FC236}">
                  <a16:creationId xmlns:a16="http://schemas.microsoft.com/office/drawing/2014/main" id="{A00BA49E-B5AB-223B-F77D-9C1B67FB9A1D}"/>
                </a:ext>
              </a:extLst>
            </p:cNvPr>
            <p:cNvSpPr/>
            <p:nvPr/>
          </p:nvSpPr>
          <p:spPr>
            <a:xfrm>
              <a:off x="2746840" y="1790199"/>
              <a:ext cx="2088000" cy="4115012"/>
            </a:xfrm>
            <a:prstGeom prst="roundRect">
              <a:avLst>
                <a:gd name="adj" fmla="val 4493"/>
              </a:avLst>
            </a:prstGeom>
            <a:solidFill>
              <a:schemeClr val="bg1"/>
            </a:solidFill>
            <a:ln w="254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kumimoji="1" lang="ja-JP" altLang="en-US" sz="2400" dirty="0">
                <a:solidFill>
                  <a:schemeClr val="tx1"/>
                </a:solidFill>
                <a:latin typeface="+mn-ea"/>
              </a:endParaRPr>
            </a:p>
          </p:txBody>
        </p:sp>
        <p:sp>
          <p:nvSpPr>
            <p:cNvPr id="54" name="テキスト ボックス 2">
              <a:extLst>
                <a:ext uri="{FF2B5EF4-FFF2-40B4-BE49-F238E27FC236}">
                  <a16:creationId xmlns:a16="http://schemas.microsoft.com/office/drawing/2014/main" id="{B874B4AE-E6C3-F19B-D25A-E63B0DD33653}"/>
                </a:ext>
              </a:extLst>
            </p:cNvPr>
            <p:cNvSpPr txBox="1"/>
            <p:nvPr/>
          </p:nvSpPr>
          <p:spPr>
            <a:xfrm>
              <a:off x="2922587" y="2453174"/>
              <a:ext cx="1727636" cy="228204"/>
            </a:xfrm>
            <a:prstGeom prst="rect">
              <a:avLst/>
            </a:prstGeom>
            <a:noFill/>
          </p:spPr>
          <p:txBody>
            <a:bodyPr wrap="square" lIns="0" tIns="0" rIns="0" bIns="0">
              <a:spAutoFit/>
            </a:bodyPr>
            <a:lstStyle/>
            <a:p>
              <a:pPr algn="l">
                <a:lnSpc>
                  <a:spcPct val="110000"/>
                </a:lnSpc>
              </a:pPr>
              <a:r>
                <a:rPr lang="ja-JP" altLang="en-US" sz="1400" b="1">
                  <a:latin typeface="+mj-ea"/>
                  <a:ea typeface="+mj-ea"/>
                </a:rPr>
                <a:t>渡辺由美（</a:t>
              </a:r>
              <a:r>
                <a:rPr lang="en-US" altLang="ja-JP" sz="1400" b="1">
                  <a:latin typeface="+mj-ea"/>
                  <a:ea typeface="+mj-ea"/>
                </a:rPr>
                <a:t>39</a:t>
              </a:r>
              <a:r>
                <a:rPr lang="ja-JP" altLang="en-US" sz="1400" b="1">
                  <a:latin typeface="+mj-ea"/>
                  <a:ea typeface="+mj-ea"/>
                </a:rPr>
                <a:t>歳）</a:t>
              </a:r>
              <a:endParaRPr lang="en-US" altLang="ja-JP" sz="1000" dirty="0">
                <a:latin typeface="+mj-ea"/>
                <a:ea typeface="+mj-ea"/>
              </a:endParaRPr>
            </a:p>
          </p:txBody>
        </p:sp>
        <p:sp>
          <p:nvSpPr>
            <p:cNvPr id="55" name="テキスト ボックス 3">
              <a:extLst>
                <a:ext uri="{FF2B5EF4-FFF2-40B4-BE49-F238E27FC236}">
                  <a16:creationId xmlns:a16="http://schemas.microsoft.com/office/drawing/2014/main" id="{2A6F071C-CF52-77DD-B429-F242C74B0C0F}"/>
                </a:ext>
              </a:extLst>
            </p:cNvPr>
            <p:cNvSpPr txBox="1"/>
            <p:nvPr/>
          </p:nvSpPr>
          <p:spPr>
            <a:xfrm>
              <a:off x="2931459" y="5327129"/>
              <a:ext cx="1727636" cy="429348"/>
            </a:xfrm>
            <a:prstGeom prst="rect">
              <a:avLst/>
            </a:prstGeom>
            <a:noFill/>
          </p:spPr>
          <p:txBody>
            <a:bodyPr wrap="square" lIns="0" tIns="0" rIns="0" bIns="0">
              <a:spAutoFit/>
            </a:bodyPr>
            <a:lstStyle/>
            <a:p>
              <a:pPr algn="l">
                <a:lnSpc>
                  <a:spcPct val="110000"/>
                </a:lnSpc>
              </a:pPr>
              <a:r>
                <a:rPr lang="ja-JP" altLang="en-US" sz="900" b="1">
                  <a:solidFill>
                    <a:schemeClr val="accent6"/>
                  </a:solidFill>
                  <a:latin typeface="+mn-ea"/>
                  <a:ea typeface="+mn-ea"/>
                </a:rPr>
                <a:t>休日の過ごし方</a:t>
              </a:r>
              <a:endParaRPr lang="en-US" altLang="ja-JP" sz="900" b="1" dirty="0">
                <a:solidFill>
                  <a:schemeClr val="accent6"/>
                </a:solidFill>
                <a:latin typeface="+mn-ea"/>
                <a:ea typeface="+mn-ea"/>
              </a:endParaRPr>
            </a:p>
            <a:p>
              <a:pPr algn="l"/>
              <a:r>
                <a:rPr lang="ja-JP" altLang="en-US" sz="900">
                  <a:latin typeface="+mn-ea"/>
                  <a:ea typeface="+mn-ea"/>
                </a:rPr>
                <a:t>息子と一緒に好きな電車を見に行く</a:t>
              </a:r>
              <a:endParaRPr lang="en-US" altLang="ja-JP" sz="900" dirty="0">
                <a:latin typeface="+mn-ea"/>
                <a:ea typeface="+mn-ea"/>
              </a:endParaRPr>
            </a:p>
          </p:txBody>
        </p:sp>
        <p:sp>
          <p:nvSpPr>
            <p:cNvPr id="56" name="テキスト ボックス 4">
              <a:extLst>
                <a:ext uri="{FF2B5EF4-FFF2-40B4-BE49-F238E27FC236}">
                  <a16:creationId xmlns:a16="http://schemas.microsoft.com/office/drawing/2014/main" id="{869532CF-1970-CDEC-52C2-2799B99BC406}"/>
                </a:ext>
              </a:extLst>
            </p:cNvPr>
            <p:cNvSpPr txBox="1"/>
            <p:nvPr/>
          </p:nvSpPr>
          <p:spPr>
            <a:xfrm>
              <a:off x="2931459" y="3948376"/>
              <a:ext cx="1727636" cy="969496"/>
            </a:xfrm>
            <a:prstGeom prst="rect">
              <a:avLst/>
            </a:prstGeom>
            <a:noFill/>
          </p:spPr>
          <p:txBody>
            <a:bodyPr wrap="square" lIns="0" tIns="0" rIns="0" bIns="0">
              <a:spAutoFit/>
            </a:bodyPr>
            <a:lstStyle/>
            <a:p>
              <a:pPr algn="l"/>
              <a:r>
                <a:rPr lang="ja-JP" altLang="en-US" sz="900">
                  <a:solidFill>
                    <a:schemeClr val="bg1">
                      <a:lumMod val="65000"/>
                    </a:schemeClr>
                  </a:solidFill>
                  <a:latin typeface="+mn-ea"/>
                  <a:ea typeface="+mn-ea"/>
                </a:rPr>
                <a:t>システムエンジニア。自治体向けのセキュリティシステムを開発する技術部門の課長職。</a:t>
              </a:r>
              <a:r>
                <a:rPr lang="ja-JP" altLang="en-US" sz="900">
                  <a:latin typeface="+mn-ea"/>
                  <a:ea typeface="+mn-ea"/>
                </a:rPr>
                <a:t>パートナーは</a:t>
              </a:r>
              <a:r>
                <a:rPr lang="en-US" altLang="ja-JP" sz="900" dirty="0">
                  <a:latin typeface="+mn-ea"/>
                  <a:ea typeface="+mn-ea"/>
                </a:rPr>
                <a:t>Web</a:t>
              </a:r>
              <a:r>
                <a:rPr lang="ja-JP" altLang="en-US" sz="900">
                  <a:latin typeface="+mn-ea"/>
                  <a:ea typeface="+mn-ea"/>
                </a:rPr>
                <a:t>デザイナー。優は元パートナーとの子。住んでいる地域では同性パートナーシップが認められていない。</a:t>
              </a:r>
              <a:endParaRPr lang="en-US" altLang="ja-JP" sz="900" dirty="0">
                <a:latin typeface="+mn-ea"/>
                <a:ea typeface="+mn-ea"/>
              </a:endParaRPr>
            </a:p>
          </p:txBody>
        </p:sp>
        <p:sp>
          <p:nvSpPr>
            <p:cNvPr id="57" name="Rounded Rectangle 56">
              <a:extLst>
                <a:ext uri="{FF2B5EF4-FFF2-40B4-BE49-F238E27FC236}">
                  <a16:creationId xmlns:a16="http://schemas.microsoft.com/office/drawing/2014/main" id="{7C3F021F-C6E0-8E85-B7F9-86398092806B}"/>
                </a:ext>
              </a:extLst>
            </p:cNvPr>
            <p:cNvSpPr/>
            <p:nvPr/>
          </p:nvSpPr>
          <p:spPr>
            <a:xfrm>
              <a:off x="2746841" y="1790199"/>
              <a:ext cx="1822612" cy="461659"/>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58" name="Rectangle 57">
              <a:extLst>
                <a:ext uri="{FF2B5EF4-FFF2-40B4-BE49-F238E27FC236}">
                  <a16:creationId xmlns:a16="http://schemas.microsoft.com/office/drawing/2014/main" id="{DBCE33B4-6B9F-FA37-1496-C42FB905E898}"/>
                </a:ext>
              </a:extLst>
            </p:cNvPr>
            <p:cNvSpPr/>
            <p:nvPr/>
          </p:nvSpPr>
          <p:spPr>
            <a:xfrm>
              <a:off x="4372603" y="1790199"/>
              <a:ext cx="196850" cy="2920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59" name="Rectangle 58">
              <a:extLst>
                <a:ext uri="{FF2B5EF4-FFF2-40B4-BE49-F238E27FC236}">
                  <a16:creationId xmlns:a16="http://schemas.microsoft.com/office/drawing/2014/main" id="{68201654-0E32-58EB-58F5-AB4D353A0905}"/>
                </a:ext>
              </a:extLst>
            </p:cNvPr>
            <p:cNvSpPr/>
            <p:nvPr/>
          </p:nvSpPr>
          <p:spPr>
            <a:xfrm rot="5400000">
              <a:off x="2794427" y="2007421"/>
              <a:ext cx="196850" cy="29202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60" name="テキスト ボックス 21">
              <a:extLst>
                <a:ext uri="{FF2B5EF4-FFF2-40B4-BE49-F238E27FC236}">
                  <a16:creationId xmlns:a16="http://schemas.microsoft.com/office/drawing/2014/main" id="{295F1F67-1394-5143-37E5-BE9F5951AE25}"/>
                </a:ext>
              </a:extLst>
            </p:cNvPr>
            <p:cNvSpPr txBox="1"/>
            <p:nvPr/>
          </p:nvSpPr>
          <p:spPr>
            <a:xfrm>
              <a:off x="2760748" y="1891769"/>
              <a:ext cx="1898347" cy="307777"/>
            </a:xfrm>
            <a:prstGeom prst="rect">
              <a:avLst/>
            </a:prstGeom>
            <a:noFill/>
          </p:spPr>
          <p:txBody>
            <a:bodyPr wrap="square">
              <a:spAutoFit/>
            </a:bodyPr>
            <a:lstStyle/>
            <a:p>
              <a:r>
                <a:rPr lang="ja-JP" altLang="en-US" sz="1400" b="1">
                  <a:solidFill>
                    <a:schemeClr val="bg1"/>
                  </a:solidFill>
                  <a:latin typeface="+mj-ea"/>
                  <a:ea typeface="+mj-ea"/>
                </a:rPr>
                <a:t>同性パートナー家族</a:t>
              </a:r>
              <a:endParaRPr lang="ja-JP" altLang="en-US" sz="1400">
                <a:solidFill>
                  <a:schemeClr val="bg1"/>
                </a:solidFill>
              </a:endParaRPr>
            </a:p>
          </p:txBody>
        </p:sp>
        <p:sp>
          <p:nvSpPr>
            <p:cNvPr id="61" name="テキスト ボックス 2">
              <a:extLst>
                <a:ext uri="{FF2B5EF4-FFF2-40B4-BE49-F238E27FC236}">
                  <a16:creationId xmlns:a16="http://schemas.microsoft.com/office/drawing/2014/main" id="{FB25E207-37AD-6658-023E-876CF2DAA7DC}"/>
                </a:ext>
              </a:extLst>
            </p:cNvPr>
            <p:cNvSpPr txBox="1"/>
            <p:nvPr/>
          </p:nvSpPr>
          <p:spPr>
            <a:xfrm>
              <a:off x="2931458" y="2816704"/>
              <a:ext cx="1805133" cy="670889"/>
            </a:xfrm>
            <a:prstGeom prst="rect">
              <a:avLst/>
            </a:prstGeom>
            <a:noFill/>
          </p:spPr>
          <p:txBody>
            <a:bodyPr wrap="square" lIns="0" tIns="0" rIns="0" bIns="0">
              <a:spAutoFit/>
            </a:bodyPr>
            <a:lstStyle/>
            <a:p>
              <a:pPr>
                <a:lnSpc>
                  <a:spcPct val="110000"/>
                </a:lnSpc>
              </a:pPr>
              <a:r>
                <a:rPr lang="ja-JP" altLang="en-US" sz="1000" b="1">
                  <a:solidFill>
                    <a:schemeClr val="accent6"/>
                  </a:solidFill>
                  <a:latin typeface="+mj-ea"/>
                  <a:ea typeface="+mj-ea"/>
                </a:rPr>
                <a:t>家族構成</a:t>
              </a:r>
              <a:endParaRPr lang="en-US" altLang="ja-JP" sz="1000" b="1">
                <a:solidFill>
                  <a:schemeClr val="accent6"/>
                </a:solidFill>
                <a:latin typeface="+mj-ea"/>
                <a:ea typeface="+mj-ea"/>
              </a:endParaRPr>
            </a:p>
            <a:p>
              <a:pPr marL="171450" indent="-171450" algn="l">
                <a:lnSpc>
                  <a:spcPct val="110000"/>
                </a:lnSpc>
                <a:buFont typeface="Arial" panose="020B0604020202020204" pitchFamily="34" charset="0"/>
                <a:buChar char="•"/>
              </a:pPr>
              <a:r>
                <a:rPr lang="ja-JP" altLang="en-US" sz="1000">
                  <a:latin typeface="+mj-ea"/>
                  <a:ea typeface="+mj-ea"/>
                </a:rPr>
                <a:t>高橋 桜（</a:t>
              </a:r>
              <a:r>
                <a:rPr lang="en-US" altLang="ja-JP" sz="1000">
                  <a:latin typeface="+mj-ea"/>
                  <a:ea typeface="+mj-ea"/>
                </a:rPr>
                <a:t>32</a:t>
              </a:r>
              <a:r>
                <a:rPr lang="ja-JP" altLang="en-US" sz="1000">
                  <a:latin typeface="+mj-ea"/>
                  <a:ea typeface="+mj-ea"/>
                </a:rPr>
                <a:t>歳）パートナー</a:t>
              </a:r>
            </a:p>
            <a:p>
              <a:pPr marL="171450" indent="-171450" algn="l">
                <a:lnSpc>
                  <a:spcPct val="110000"/>
                </a:lnSpc>
                <a:buFont typeface="Arial" panose="020B0604020202020204" pitchFamily="34" charset="0"/>
                <a:buChar char="•"/>
              </a:pPr>
              <a:r>
                <a:rPr lang="ja-JP" altLang="en-US" sz="1000">
                  <a:latin typeface="+mj-ea"/>
                  <a:ea typeface="+mj-ea"/>
                </a:rPr>
                <a:t>渡辺 優（</a:t>
              </a:r>
              <a:r>
                <a:rPr lang="en-US" altLang="ja-JP" sz="1000">
                  <a:latin typeface="+mj-ea"/>
                  <a:ea typeface="+mj-ea"/>
                </a:rPr>
                <a:t>5</a:t>
              </a:r>
              <a:r>
                <a:rPr lang="ja-JP" altLang="en-US" sz="1000">
                  <a:latin typeface="+mj-ea"/>
                  <a:ea typeface="+mj-ea"/>
                </a:rPr>
                <a:t>歳）保育園児</a:t>
              </a:r>
            </a:p>
            <a:p>
              <a:pPr marL="171450" indent="-171450" algn="l">
                <a:lnSpc>
                  <a:spcPct val="110000"/>
                </a:lnSpc>
                <a:buFont typeface="Arial" panose="020B0604020202020204" pitchFamily="34" charset="0"/>
                <a:buChar char="•"/>
              </a:pPr>
              <a:r>
                <a:rPr lang="ja-JP" altLang="en-US" sz="1000">
                  <a:latin typeface="+mj-ea"/>
                  <a:ea typeface="+mj-ea"/>
                </a:rPr>
                <a:t>犬</a:t>
              </a:r>
              <a:r>
                <a:rPr lang="en-US" altLang="ja-JP" sz="1000">
                  <a:latin typeface="+mj-ea"/>
                  <a:ea typeface="+mj-ea"/>
                </a:rPr>
                <a:t>1</a:t>
              </a:r>
              <a:r>
                <a:rPr lang="ja-JP" altLang="en-US" sz="1000">
                  <a:latin typeface="+mj-ea"/>
                  <a:ea typeface="+mj-ea"/>
                </a:rPr>
                <a:t>匹</a:t>
              </a:r>
            </a:p>
          </p:txBody>
        </p:sp>
        <p:cxnSp>
          <p:nvCxnSpPr>
            <p:cNvPr id="62" name="Straight Connector 61">
              <a:extLst>
                <a:ext uri="{FF2B5EF4-FFF2-40B4-BE49-F238E27FC236}">
                  <a16:creationId xmlns:a16="http://schemas.microsoft.com/office/drawing/2014/main" id="{473E3B7D-3F13-6A69-9840-5560F079B156}"/>
                </a:ext>
              </a:extLst>
            </p:cNvPr>
            <p:cNvCxnSpPr>
              <a:cxnSpLocks/>
            </p:cNvCxnSpPr>
            <p:nvPr/>
          </p:nvCxnSpPr>
          <p:spPr>
            <a:xfrm>
              <a:off x="2922586" y="3791530"/>
              <a:ext cx="1727637"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DBCFD115-186B-9DFC-44E9-70985C6E52B0}"/>
                </a:ext>
              </a:extLst>
            </p:cNvPr>
            <p:cNvCxnSpPr>
              <a:cxnSpLocks/>
            </p:cNvCxnSpPr>
            <p:nvPr/>
          </p:nvCxnSpPr>
          <p:spPr>
            <a:xfrm>
              <a:off x="2922586" y="5163929"/>
              <a:ext cx="172800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64" name="Group 63">
            <a:extLst>
              <a:ext uri="{FF2B5EF4-FFF2-40B4-BE49-F238E27FC236}">
                <a16:creationId xmlns:a16="http://schemas.microsoft.com/office/drawing/2014/main" id="{B8D4AAFA-5379-0CD6-6390-A9DFD83284EA}"/>
              </a:ext>
            </a:extLst>
          </p:cNvPr>
          <p:cNvGrpSpPr/>
          <p:nvPr/>
        </p:nvGrpSpPr>
        <p:grpSpPr>
          <a:xfrm>
            <a:off x="5029779" y="1790199"/>
            <a:ext cx="2088000" cy="4115012"/>
            <a:chOff x="5029779" y="1790199"/>
            <a:chExt cx="2088000" cy="4115012"/>
          </a:xfrm>
        </p:grpSpPr>
        <p:sp>
          <p:nvSpPr>
            <p:cNvPr id="65" name="角丸四角形 1">
              <a:extLst>
                <a:ext uri="{FF2B5EF4-FFF2-40B4-BE49-F238E27FC236}">
                  <a16:creationId xmlns:a16="http://schemas.microsoft.com/office/drawing/2014/main" id="{B480874E-BD78-EDA2-5A68-60A5B87CD97C}"/>
                </a:ext>
              </a:extLst>
            </p:cNvPr>
            <p:cNvSpPr/>
            <p:nvPr/>
          </p:nvSpPr>
          <p:spPr>
            <a:xfrm>
              <a:off x="5029779" y="1790199"/>
              <a:ext cx="2088000" cy="4115012"/>
            </a:xfrm>
            <a:prstGeom prst="roundRect">
              <a:avLst>
                <a:gd name="adj" fmla="val 4493"/>
              </a:avLst>
            </a:prstGeom>
            <a:solidFill>
              <a:schemeClr val="bg1"/>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kumimoji="1" lang="ja-JP" altLang="en-US" sz="2400" dirty="0">
                <a:solidFill>
                  <a:schemeClr val="tx1"/>
                </a:solidFill>
                <a:latin typeface="+mn-ea"/>
              </a:endParaRPr>
            </a:p>
          </p:txBody>
        </p:sp>
        <p:sp>
          <p:nvSpPr>
            <p:cNvPr id="66" name="テキスト ボックス 2">
              <a:extLst>
                <a:ext uri="{FF2B5EF4-FFF2-40B4-BE49-F238E27FC236}">
                  <a16:creationId xmlns:a16="http://schemas.microsoft.com/office/drawing/2014/main" id="{7A787CAA-1947-EB20-65C4-071BF494D475}"/>
                </a:ext>
              </a:extLst>
            </p:cNvPr>
            <p:cNvSpPr txBox="1"/>
            <p:nvPr/>
          </p:nvSpPr>
          <p:spPr>
            <a:xfrm>
              <a:off x="5205526" y="2453174"/>
              <a:ext cx="1727636" cy="227755"/>
            </a:xfrm>
            <a:prstGeom prst="rect">
              <a:avLst/>
            </a:prstGeom>
            <a:noFill/>
          </p:spPr>
          <p:txBody>
            <a:bodyPr wrap="square" lIns="0" tIns="0" rIns="0" bIns="0">
              <a:spAutoFit/>
            </a:bodyPr>
            <a:lstStyle/>
            <a:p>
              <a:pPr algn="l">
                <a:lnSpc>
                  <a:spcPct val="110000"/>
                </a:lnSpc>
              </a:pPr>
              <a:r>
                <a:rPr lang="ja-JP" altLang="en-US" sz="1400" b="1">
                  <a:latin typeface="+mj-ea"/>
                  <a:ea typeface="+mj-ea"/>
                </a:rPr>
                <a:t>木村陽一（</a:t>
              </a:r>
              <a:r>
                <a:rPr lang="en-US" altLang="ja-JP" sz="1400" b="1">
                  <a:latin typeface="+mj-ea"/>
                  <a:ea typeface="+mj-ea"/>
                </a:rPr>
                <a:t>52</a:t>
              </a:r>
              <a:r>
                <a:rPr lang="ja-JP" altLang="en-US" sz="1400" b="1">
                  <a:latin typeface="+mj-ea"/>
                  <a:ea typeface="+mj-ea"/>
                </a:rPr>
                <a:t>歳）</a:t>
              </a:r>
            </a:p>
          </p:txBody>
        </p:sp>
        <p:sp>
          <p:nvSpPr>
            <p:cNvPr id="67" name="テキスト ボックス 3">
              <a:extLst>
                <a:ext uri="{FF2B5EF4-FFF2-40B4-BE49-F238E27FC236}">
                  <a16:creationId xmlns:a16="http://schemas.microsoft.com/office/drawing/2014/main" id="{110994E1-1658-0658-3812-E1DF2C045CE5}"/>
                </a:ext>
              </a:extLst>
            </p:cNvPr>
            <p:cNvSpPr txBox="1"/>
            <p:nvPr/>
          </p:nvSpPr>
          <p:spPr>
            <a:xfrm>
              <a:off x="5214398" y="5327129"/>
              <a:ext cx="1727636" cy="298543"/>
            </a:xfrm>
            <a:prstGeom prst="rect">
              <a:avLst/>
            </a:prstGeom>
            <a:noFill/>
          </p:spPr>
          <p:txBody>
            <a:bodyPr wrap="square" lIns="0" tIns="0" rIns="0" bIns="0">
              <a:spAutoFit/>
            </a:bodyPr>
            <a:lstStyle/>
            <a:p>
              <a:pPr algn="l">
                <a:lnSpc>
                  <a:spcPct val="110000"/>
                </a:lnSpc>
              </a:pPr>
              <a:r>
                <a:rPr lang="ja-JP" altLang="en-US" sz="900" b="1">
                  <a:solidFill>
                    <a:schemeClr val="accent4"/>
                  </a:solidFill>
                  <a:latin typeface="+mn-ea"/>
                  <a:ea typeface="+mn-ea"/>
                </a:rPr>
                <a:t>休日の過ごし方</a:t>
              </a:r>
              <a:endParaRPr lang="en-US" altLang="ja-JP" sz="900" b="1" dirty="0">
                <a:solidFill>
                  <a:schemeClr val="accent4"/>
                </a:solidFill>
                <a:latin typeface="+mn-ea"/>
                <a:ea typeface="+mn-ea"/>
              </a:endParaRPr>
            </a:p>
            <a:p>
              <a:pPr algn="l"/>
              <a:r>
                <a:rPr lang="ja-JP" altLang="en-US" sz="900">
                  <a:latin typeface="+mn-ea"/>
                  <a:ea typeface="+mn-ea"/>
                </a:rPr>
                <a:t>ランニング、介護施設探し</a:t>
              </a:r>
              <a:endParaRPr lang="en-US" altLang="ja-JP" sz="900" dirty="0">
                <a:latin typeface="+mn-ea"/>
                <a:ea typeface="+mn-ea"/>
              </a:endParaRPr>
            </a:p>
          </p:txBody>
        </p:sp>
        <p:sp>
          <p:nvSpPr>
            <p:cNvPr id="68" name="テキスト ボックス 4">
              <a:extLst>
                <a:ext uri="{FF2B5EF4-FFF2-40B4-BE49-F238E27FC236}">
                  <a16:creationId xmlns:a16="http://schemas.microsoft.com/office/drawing/2014/main" id="{089BCEA8-3C2F-D5D3-84D8-71AC19199527}"/>
                </a:ext>
              </a:extLst>
            </p:cNvPr>
            <p:cNvSpPr txBox="1"/>
            <p:nvPr/>
          </p:nvSpPr>
          <p:spPr>
            <a:xfrm>
              <a:off x="5214398" y="3948376"/>
              <a:ext cx="1727636" cy="969496"/>
            </a:xfrm>
            <a:prstGeom prst="rect">
              <a:avLst/>
            </a:prstGeom>
            <a:noFill/>
          </p:spPr>
          <p:txBody>
            <a:bodyPr wrap="square" lIns="0" tIns="0" rIns="0" bIns="0">
              <a:spAutoFit/>
            </a:bodyPr>
            <a:lstStyle/>
            <a:p>
              <a:pPr algn="l"/>
              <a:r>
                <a:rPr lang="ja-JP" altLang="en-US" sz="900">
                  <a:solidFill>
                    <a:schemeClr val="bg1">
                      <a:lumMod val="65000"/>
                    </a:schemeClr>
                  </a:solidFill>
                  <a:latin typeface="+mn-ea"/>
                  <a:ea typeface="+mn-ea"/>
                </a:rPr>
                <a:t>決済端末の担当営業で、大手クレジットカード会社がお客様。分かりやすい説明で評価されている。</a:t>
              </a:r>
              <a:r>
                <a:rPr lang="ja-JP" altLang="en-US" sz="900">
                  <a:latin typeface="+mn-ea"/>
                  <a:ea typeface="+mn-ea"/>
                </a:rPr>
                <a:t>母は寝たきりで、日中はデイサービス等を利用してやりくりしている。介護施設の空き待ち・合う施設を探している。</a:t>
              </a:r>
              <a:endParaRPr lang="en-US" altLang="ja-JP" sz="900" dirty="0">
                <a:latin typeface="+mn-ea"/>
                <a:ea typeface="+mn-ea"/>
              </a:endParaRPr>
            </a:p>
          </p:txBody>
        </p:sp>
        <p:sp>
          <p:nvSpPr>
            <p:cNvPr id="69" name="Rounded Rectangle 68">
              <a:extLst>
                <a:ext uri="{FF2B5EF4-FFF2-40B4-BE49-F238E27FC236}">
                  <a16:creationId xmlns:a16="http://schemas.microsoft.com/office/drawing/2014/main" id="{9F526F97-BCA3-209D-9CD8-B6CE3782A8B5}"/>
                </a:ext>
              </a:extLst>
            </p:cNvPr>
            <p:cNvSpPr/>
            <p:nvPr/>
          </p:nvSpPr>
          <p:spPr>
            <a:xfrm>
              <a:off x="5029780" y="1790199"/>
              <a:ext cx="1840419" cy="461659"/>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70" name="Rectangle 69">
              <a:extLst>
                <a:ext uri="{FF2B5EF4-FFF2-40B4-BE49-F238E27FC236}">
                  <a16:creationId xmlns:a16="http://schemas.microsoft.com/office/drawing/2014/main" id="{726087A5-E567-1A84-A14F-5871B518DCB2}"/>
                </a:ext>
              </a:extLst>
            </p:cNvPr>
            <p:cNvSpPr/>
            <p:nvPr/>
          </p:nvSpPr>
          <p:spPr>
            <a:xfrm>
              <a:off x="6673349" y="1790199"/>
              <a:ext cx="196850" cy="2920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71" name="Rectangle 70">
              <a:extLst>
                <a:ext uri="{FF2B5EF4-FFF2-40B4-BE49-F238E27FC236}">
                  <a16:creationId xmlns:a16="http://schemas.microsoft.com/office/drawing/2014/main" id="{1A55BFA2-C536-E964-E92C-89D9A407C322}"/>
                </a:ext>
              </a:extLst>
            </p:cNvPr>
            <p:cNvSpPr/>
            <p:nvPr/>
          </p:nvSpPr>
          <p:spPr>
            <a:xfrm rot="5400000">
              <a:off x="5077366" y="2007421"/>
              <a:ext cx="196850" cy="29202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72" name="テキスト ボックス 21">
              <a:extLst>
                <a:ext uri="{FF2B5EF4-FFF2-40B4-BE49-F238E27FC236}">
                  <a16:creationId xmlns:a16="http://schemas.microsoft.com/office/drawing/2014/main" id="{211C1CD2-AD95-6D25-4449-06855214D063}"/>
                </a:ext>
              </a:extLst>
            </p:cNvPr>
            <p:cNvSpPr txBox="1"/>
            <p:nvPr/>
          </p:nvSpPr>
          <p:spPr>
            <a:xfrm>
              <a:off x="5043687" y="1891769"/>
              <a:ext cx="1898347" cy="307777"/>
            </a:xfrm>
            <a:prstGeom prst="rect">
              <a:avLst/>
            </a:prstGeom>
            <a:noFill/>
          </p:spPr>
          <p:txBody>
            <a:bodyPr wrap="square">
              <a:spAutoFit/>
            </a:bodyPr>
            <a:lstStyle/>
            <a:p>
              <a:r>
                <a:rPr lang="ja-JP" altLang="en-US" sz="1400" b="1" spc="-150">
                  <a:solidFill>
                    <a:schemeClr val="bg1"/>
                  </a:solidFill>
                  <a:latin typeface="+mj-ea"/>
                  <a:ea typeface="+mj-ea"/>
                </a:rPr>
                <a:t>ビジネスケアラー家族</a:t>
              </a:r>
              <a:endParaRPr lang="ja-JP" altLang="en-US" sz="1400" spc="-150">
                <a:solidFill>
                  <a:schemeClr val="bg1"/>
                </a:solidFill>
              </a:endParaRPr>
            </a:p>
          </p:txBody>
        </p:sp>
        <p:sp>
          <p:nvSpPr>
            <p:cNvPr id="73" name="テキスト ボックス 2">
              <a:extLst>
                <a:ext uri="{FF2B5EF4-FFF2-40B4-BE49-F238E27FC236}">
                  <a16:creationId xmlns:a16="http://schemas.microsoft.com/office/drawing/2014/main" id="{AAB1B4CB-5F82-5D22-73C0-869E78BCE77F}"/>
                </a:ext>
              </a:extLst>
            </p:cNvPr>
            <p:cNvSpPr txBox="1"/>
            <p:nvPr/>
          </p:nvSpPr>
          <p:spPr>
            <a:xfrm>
              <a:off x="5214398" y="2816704"/>
              <a:ext cx="1727636" cy="840166"/>
            </a:xfrm>
            <a:prstGeom prst="rect">
              <a:avLst/>
            </a:prstGeom>
            <a:noFill/>
          </p:spPr>
          <p:txBody>
            <a:bodyPr wrap="square" lIns="0" tIns="0" rIns="0" bIns="0">
              <a:spAutoFit/>
            </a:bodyPr>
            <a:lstStyle/>
            <a:p>
              <a:pPr>
                <a:lnSpc>
                  <a:spcPct val="110000"/>
                </a:lnSpc>
              </a:pPr>
              <a:r>
                <a:rPr lang="ja-JP" altLang="en-US" sz="1000" b="1">
                  <a:solidFill>
                    <a:schemeClr val="accent4"/>
                  </a:solidFill>
                  <a:latin typeface="+mj-ea"/>
                  <a:ea typeface="+mj-ea"/>
                </a:rPr>
                <a:t>家族構成</a:t>
              </a:r>
              <a:endParaRPr lang="en-US" altLang="ja-JP" sz="1000" b="1">
                <a:solidFill>
                  <a:schemeClr val="accent4"/>
                </a:solidFill>
                <a:latin typeface="+mj-ea"/>
                <a:ea typeface="+mj-ea"/>
              </a:endParaRPr>
            </a:p>
            <a:p>
              <a:pPr marL="171450" indent="-171450" algn="l">
                <a:lnSpc>
                  <a:spcPct val="110000"/>
                </a:lnSpc>
                <a:buFont typeface="Arial" panose="020B0604020202020204" pitchFamily="34" charset="0"/>
                <a:buChar char="•"/>
              </a:pPr>
              <a:r>
                <a:rPr lang="ja-JP" altLang="en-US" sz="1000">
                  <a:latin typeface="+mj-ea"/>
                  <a:ea typeface="+mj-ea"/>
                </a:rPr>
                <a:t>木村実奈（</a:t>
              </a:r>
              <a:r>
                <a:rPr lang="en-US" altLang="ja-JP" sz="1000">
                  <a:latin typeface="+mj-ea"/>
                  <a:ea typeface="+mj-ea"/>
                </a:rPr>
                <a:t>54</a:t>
              </a:r>
              <a:r>
                <a:rPr lang="ja-JP" altLang="en-US" sz="1000">
                  <a:latin typeface="+mj-ea"/>
                  <a:ea typeface="+mj-ea"/>
                </a:rPr>
                <a:t>歳）</a:t>
              </a:r>
              <a:br>
                <a:rPr lang="en-US" altLang="ja-JP" sz="1000">
                  <a:latin typeface="+mj-ea"/>
                  <a:ea typeface="+mj-ea"/>
                </a:rPr>
              </a:br>
              <a:r>
                <a:rPr lang="ja-JP" altLang="en-US" sz="1000">
                  <a:latin typeface="+mj-ea"/>
                  <a:ea typeface="+mj-ea"/>
                </a:rPr>
                <a:t>パートナー </a:t>
              </a:r>
              <a:r>
                <a:rPr lang="en-US" altLang="ja-JP" sz="1000">
                  <a:latin typeface="+mj-ea"/>
                  <a:ea typeface="+mj-ea"/>
                </a:rPr>
                <a:t>/ </a:t>
              </a:r>
              <a:r>
                <a:rPr lang="ja-JP" altLang="en-US" sz="1000">
                  <a:latin typeface="+mj-ea"/>
                  <a:ea typeface="+mj-ea"/>
                </a:rPr>
                <a:t>パート</a:t>
              </a:r>
            </a:p>
            <a:p>
              <a:pPr marL="171450" indent="-171450" algn="l">
                <a:lnSpc>
                  <a:spcPct val="110000"/>
                </a:lnSpc>
                <a:buFont typeface="Arial" panose="020B0604020202020204" pitchFamily="34" charset="0"/>
                <a:buChar char="•"/>
              </a:pPr>
              <a:r>
                <a:rPr lang="ja-JP" altLang="en-US" sz="1000">
                  <a:latin typeface="+mj-ea"/>
                  <a:ea typeface="+mj-ea"/>
                </a:rPr>
                <a:t>木村ひな（</a:t>
              </a:r>
              <a:r>
                <a:rPr lang="en-US" altLang="ja-JP" sz="1000">
                  <a:latin typeface="+mj-ea"/>
                  <a:ea typeface="+mj-ea"/>
                </a:rPr>
                <a:t>18</a:t>
              </a:r>
              <a:r>
                <a:rPr lang="ja-JP" altLang="en-US" sz="1000">
                  <a:latin typeface="+mj-ea"/>
                  <a:ea typeface="+mj-ea"/>
                </a:rPr>
                <a:t>歳）大学生</a:t>
              </a:r>
            </a:p>
            <a:p>
              <a:pPr marL="171450" indent="-171450" algn="l">
                <a:lnSpc>
                  <a:spcPct val="110000"/>
                </a:lnSpc>
                <a:buFont typeface="Arial" panose="020B0604020202020204" pitchFamily="34" charset="0"/>
                <a:buChar char="•"/>
              </a:pPr>
              <a:r>
                <a:rPr lang="ja-JP" altLang="en-US" sz="1000">
                  <a:latin typeface="+mj-ea"/>
                  <a:ea typeface="+mj-ea"/>
                </a:rPr>
                <a:t>木村梅子（</a:t>
              </a:r>
              <a:r>
                <a:rPr lang="en-US" altLang="ja-JP" sz="1000">
                  <a:latin typeface="+mj-ea"/>
                  <a:ea typeface="+mj-ea"/>
                </a:rPr>
                <a:t>80</a:t>
              </a:r>
              <a:r>
                <a:rPr lang="ja-JP" altLang="en-US" sz="1000">
                  <a:latin typeface="+mj-ea"/>
                  <a:ea typeface="+mj-ea"/>
                </a:rPr>
                <a:t>歳）母</a:t>
              </a:r>
              <a:endParaRPr lang="en-US" altLang="ja-JP" sz="1000" dirty="0">
                <a:latin typeface="+mj-ea"/>
                <a:ea typeface="+mj-ea"/>
              </a:endParaRPr>
            </a:p>
          </p:txBody>
        </p:sp>
        <p:cxnSp>
          <p:nvCxnSpPr>
            <p:cNvPr id="74" name="Straight Connector 73">
              <a:extLst>
                <a:ext uri="{FF2B5EF4-FFF2-40B4-BE49-F238E27FC236}">
                  <a16:creationId xmlns:a16="http://schemas.microsoft.com/office/drawing/2014/main" id="{865D63A5-1FAB-597C-0AD5-B4B89D555EAD}"/>
                </a:ext>
              </a:extLst>
            </p:cNvPr>
            <p:cNvCxnSpPr>
              <a:cxnSpLocks/>
            </p:cNvCxnSpPr>
            <p:nvPr/>
          </p:nvCxnSpPr>
          <p:spPr>
            <a:xfrm>
              <a:off x="5205525" y="3791530"/>
              <a:ext cx="1727637"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6E17C2AE-F41D-95D0-8658-D8EFF547A274}"/>
                </a:ext>
              </a:extLst>
            </p:cNvPr>
            <p:cNvCxnSpPr>
              <a:cxnSpLocks/>
            </p:cNvCxnSpPr>
            <p:nvPr/>
          </p:nvCxnSpPr>
          <p:spPr>
            <a:xfrm>
              <a:off x="5205525" y="5163929"/>
              <a:ext cx="172800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76" name="Group 75">
            <a:extLst>
              <a:ext uri="{FF2B5EF4-FFF2-40B4-BE49-F238E27FC236}">
                <a16:creationId xmlns:a16="http://schemas.microsoft.com/office/drawing/2014/main" id="{F854D868-A06C-24CE-FF4D-BFDB07E6350E}"/>
              </a:ext>
            </a:extLst>
          </p:cNvPr>
          <p:cNvGrpSpPr/>
          <p:nvPr/>
        </p:nvGrpSpPr>
        <p:grpSpPr>
          <a:xfrm>
            <a:off x="463901" y="1790199"/>
            <a:ext cx="2088000" cy="4115012"/>
            <a:chOff x="463901" y="1790199"/>
            <a:chExt cx="2088000" cy="4115012"/>
          </a:xfrm>
        </p:grpSpPr>
        <p:sp>
          <p:nvSpPr>
            <p:cNvPr id="77" name="角丸四角形 1">
              <a:extLst>
                <a:ext uri="{FF2B5EF4-FFF2-40B4-BE49-F238E27FC236}">
                  <a16:creationId xmlns:a16="http://schemas.microsoft.com/office/drawing/2014/main" id="{EB5E14A1-AB2C-B903-4056-AE199508999C}"/>
                </a:ext>
              </a:extLst>
            </p:cNvPr>
            <p:cNvSpPr/>
            <p:nvPr/>
          </p:nvSpPr>
          <p:spPr>
            <a:xfrm>
              <a:off x="463901" y="1790199"/>
              <a:ext cx="2088000" cy="4115012"/>
            </a:xfrm>
            <a:prstGeom prst="roundRect">
              <a:avLst>
                <a:gd name="adj" fmla="val 4493"/>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kumimoji="1" lang="ja-JP" altLang="en-US" sz="2400" dirty="0">
                <a:solidFill>
                  <a:schemeClr val="tx1"/>
                </a:solidFill>
                <a:latin typeface="+mn-ea"/>
              </a:endParaRPr>
            </a:p>
          </p:txBody>
        </p:sp>
        <p:sp>
          <p:nvSpPr>
            <p:cNvPr id="78" name="テキスト ボックス 2">
              <a:extLst>
                <a:ext uri="{FF2B5EF4-FFF2-40B4-BE49-F238E27FC236}">
                  <a16:creationId xmlns:a16="http://schemas.microsoft.com/office/drawing/2014/main" id="{D58D1BF0-B160-B2FE-87D4-F99F16D21FAA}"/>
                </a:ext>
              </a:extLst>
            </p:cNvPr>
            <p:cNvSpPr txBox="1"/>
            <p:nvPr/>
          </p:nvSpPr>
          <p:spPr>
            <a:xfrm>
              <a:off x="639648" y="2453174"/>
              <a:ext cx="1727636" cy="228204"/>
            </a:xfrm>
            <a:prstGeom prst="rect">
              <a:avLst/>
            </a:prstGeom>
            <a:noFill/>
          </p:spPr>
          <p:txBody>
            <a:bodyPr wrap="square" lIns="0" tIns="0" rIns="0" bIns="0">
              <a:spAutoFit/>
            </a:bodyPr>
            <a:lstStyle/>
            <a:p>
              <a:pPr algn="l">
                <a:lnSpc>
                  <a:spcPct val="110000"/>
                </a:lnSpc>
              </a:pPr>
              <a:r>
                <a:rPr lang="ja-JP" altLang="en-US" sz="1400" b="1">
                  <a:latin typeface="+mj-ea"/>
                  <a:ea typeface="+mj-ea"/>
                </a:rPr>
                <a:t>鈴木おさむ（</a:t>
              </a:r>
              <a:r>
                <a:rPr lang="en-US" altLang="ja-JP" sz="1400" b="1" dirty="0">
                  <a:latin typeface="+mj-ea"/>
                  <a:ea typeface="+mj-ea"/>
                </a:rPr>
                <a:t>80 </a:t>
              </a:r>
              <a:r>
                <a:rPr lang="ja-JP" altLang="en-US" sz="1400" b="1">
                  <a:latin typeface="+mj-ea"/>
                  <a:ea typeface="+mj-ea"/>
                </a:rPr>
                <a:t>歳）</a:t>
              </a:r>
              <a:endParaRPr lang="en-US" altLang="ja-JP" sz="1000" dirty="0">
                <a:latin typeface="+mj-ea"/>
                <a:ea typeface="+mj-ea"/>
              </a:endParaRPr>
            </a:p>
          </p:txBody>
        </p:sp>
        <p:sp>
          <p:nvSpPr>
            <p:cNvPr id="79" name="テキスト ボックス 3">
              <a:extLst>
                <a:ext uri="{FF2B5EF4-FFF2-40B4-BE49-F238E27FC236}">
                  <a16:creationId xmlns:a16="http://schemas.microsoft.com/office/drawing/2014/main" id="{B3BF0B55-DEBD-BC6E-C876-9B2432DC8A16}"/>
                </a:ext>
              </a:extLst>
            </p:cNvPr>
            <p:cNvSpPr txBox="1"/>
            <p:nvPr/>
          </p:nvSpPr>
          <p:spPr>
            <a:xfrm>
              <a:off x="648520" y="5327129"/>
              <a:ext cx="1727636" cy="298543"/>
            </a:xfrm>
            <a:prstGeom prst="rect">
              <a:avLst/>
            </a:prstGeom>
            <a:noFill/>
          </p:spPr>
          <p:txBody>
            <a:bodyPr wrap="square" lIns="0" tIns="0" rIns="0" bIns="0">
              <a:spAutoFit/>
            </a:bodyPr>
            <a:lstStyle/>
            <a:p>
              <a:pPr algn="l">
                <a:lnSpc>
                  <a:spcPct val="110000"/>
                </a:lnSpc>
              </a:pPr>
              <a:r>
                <a:rPr lang="ja-JP" altLang="en-US" sz="900" b="1">
                  <a:solidFill>
                    <a:schemeClr val="accent1"/>
                  </a:solidFill>
                  <a:latin typeface="+mn-ea"/>
                  <a:ea typeface="+mn-ea"/>
                </a:rPr>
                <a:t>休日の過ごし方</a:t>
              </a:r>
              <a:endParaRPr lang="en-US" altLang="ja-JP" sz="900" b="1" dirty="0">
                <a:solidFill>
                  <a:schemeClr val="accent1"/>
                </a:solidFill>
                <a:latin typeface="+mn-ea"/>
                <a:ea typeface="+mn-ea"/>
              </a:endParaRPr>
            </a:p>
            <a:p>
              <a:pPr algn="l">
                <a:lnSpc>
                  <a:spcPct val="110000"/>
                </a:lnSpc>
              </a:pPr>
              <a:r>
                <a:rPr lang="ja-JP" altLang="en-US" sz="900">
                  <a:latin typeface="+mn-ea"/>
                  <a:ea typeface="+mn-ea"/>
                </a:rPr>
                <a:t>散歩、テレビ、カラオケ</a:t>
              </a:r>
              <a:endParaRPr lang="en-US" altLang="ja-JP" sz="900" dirty="0">
                <a:latin typeface="+mn-ea"/>
                <a:ea typeface="+mn-ea"/>
              </a:endParaRPr>
            </a:p>
          </p:txBody>
        </p:sp>
        <p:sp>
          <p:nvSpPr>
            <p:cNvPr id="80" name="テキスト ボックス 4">
              <a:extLst>
                <a:ext uri="{FF2B5EF4-FFF2-40B4-BE49-F238E27FC236}">
                  <a16:creationId xmlns:a16="http://schemas.microsoft.com/office/drawing/2014/main" id="{E41D9DE6-98A1-AEAB-6B22-20EF6E37AFE7}"/>
                </a:ext>
              </a:extLst>
            </p:cNvPr>
            <p:cNvSpPr txBox="1"/>
            <p:nvPr/>
          </p:nvSpPr>
          <p:spPr>
            <a:xfrm>
              <a:off x="648520" y="3948376"/>
              <a:ext cx="1727636" cy="1060290"/>
            </a:xfrm>
            <a:prstGeom prst="rect">
              <a:avLst/>
            </a:prstGeom>
            <a:noFill/>
          </p:spPr>
          <p:txBody>
            <a:bodyPr wrap="square" lIns="0" tIns="0" rIns="0" bIns="0">
              <a:spAutoFit/>
            </a:bodyPr>
            <a:lstStyle/>
            <a:p>
              <a:pPr algn="l">
                <a:lnSpc>
                  <a:spcPct val="110000"/>
                </a:lnSpc>
              </a:pPr>
              <a:r>
                <a:rPr lang="ja-JP" altLang="en-US" sz="900" dirty="0">
                  <a:solidFill>
                    <a:schemeClr val="bg1">
                      <a:lumMod val="65000"/>
                    </a:schemeClr>
                  </a:solidFill>
                  <a:latin typeface="+mn-ea"/>
                  <a:ea typeface="+mn-ea"/>
                </a:rPr>
                <a:t>工場の生産技術のエンジニアとして働く。高い専門技術を生かした業務に加え、現場社員の育成を任されている。</a:t>
              </a:r>
              <a:r>
                <a:rPr lang="ja-JP" altLang="en-US" sz="900" dirty="0">
                  <a:latin typeface="+mn-ea"/>
                  <a:ea typeface="+mn-ea"/>
                </a:rPr>
                <a:t>パートナーが</a:t>
              </a:r>
              <a:r>
                <a:rPr lang="en-US" altLang="ja-JP" sz="900" dirty="0">
                  <a:latin typeface="+mn-ea"/>
                  <a:ea typeface="+mn-ea"/>
                </a:rPr>
                <a:t>5</a:t>
              </a:r>
              <a:r>
                <a:rPr lang="ja-JP" altLang="en-US" sz="900" dirty="0">
                  <a:latin typeface="+mn-ea"/>
                  <a:ea typeface="+mn-ea"/>
                </a:rPr>
                <a:t>年前に他界し独居。子や孫は県外に住み、ビデオ通話するがなかなか会えない。</a:t>
              </a:r>
              <a:endParaRPr lang="en-US" altLang="ja-JP" sz="900" dirty="0">
                <a:latin typeface="+mn-ea"/>
                <a:ea typeface="+mn-ea"/>
              </a:endParaRPr>
            </a:p>
          </p:txBody>
        </p:sp>
        <p:sp>
          <p:nvSpPr>
            <p:cNvPr id="81" name="Rounded Rectangle 80">
              <a:extLst>
                <a:ext uri="{FF2B5EF4-FFF2-40B4-BE49-F238E27FC236}">
                  <a16:creationId xmlns:a16="http://schemas.microsoft.com/office/drawing/2014/main" id="{34B48BFA-6C6B-A084-0B19-BE22396226BC}"/>
                </a:ext>
              </a:extLst>
            </p:cNvPr>
            <p:cNvSpPr/>
            <p:nvPr/>
          </p:nvSpPr>
          <p:spPr>
            <a:xfrm>
              <a:off x="463901" y="1790199"/>
              <a:ext cx="1322029" cy="461659"/>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82" name="Rectangle 81">
              <a:extLst>
                <a:ext uri="{FF2B5EF4-FFF2-40B4-BE49-F238E27FC236}">
                  <a16:creationId xmlns:a16="http://schemas.microsoft.com/office/drawing/2014/main" id="{78AA5782-C6AA-E6A6-4CD8-4BDBDB2E43C8}"/>
                </a:ext>
              </a:extLst>
            </p:cNvPr>
            <p:cNvSpPr/>
            <p:nvPr/>
          </p:nvSpPr>
          <p:spPr>
            <a:xfrm>
              <a:off x="1589080" y="1790199"/>
              <a:ext cx="196850" cy="2920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83" name="Rectangle 82">
              <a:extLst>
                <a:ext uri="{FF2B5EF4-FFF2-40B4-BE49-F238E27FC236}">
                  <a16:creationId xmlns:a16="http://schemas.microsoft.com/office/drawing/2014/main" id="{C9914345-AF3D-BF23-4212-8F0C9CCA1213}"/>
                </a:ext>
              </a:extLst>
            </p:cNvPr>
            <p:cNvSpPr/>
            <p:nvPr/>
          </p:nvSpPr>
          <p:spPr>
            <a:xfrm rot="5400000">
              <a:off x="511488" y="2007421"/>
              <a:ext cx="196850" cy="2920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84" name="テキスト ボックス 21">
              <a:extLst>
                <a:ext uri="{FF2B5EF4-FFF2-40B4-BE49-F238E27FC236}">
                  <a16:creationId xmlns:a16="http://schemas.microsoft.com/office/drawing/2014/main" id="{DA2D247E-F05A-C847-9ACE-D45C6764F9E1}"/>
                </a:ext>
              </a:extLst>
            </p:cNvPr>
            <p:cNvSpPr txBox="1"/>
            <p:nvPr/>
          </p:nvSpPr>
          <p:spPr>
            <a:xfrm>
              <a:off x="477809" y="1891769"/>
              <a:ext cx="1889475" cy="307777"/>
            </a:xfrm>
            <a:prstGeom prst="rect">
              <a:avLst/>
            </a:prstGeom>
            <a:noFill/>
          </p:spPr>
          <p:txBody>
            <a:bodyPr wrap="square">
              <a:spAutoFit/>
            </a:bodyPr>
            <a:lstStyle/>
            <a:p>
              <a:r>
                <a:rPr lang="ja-JP" altLang="en-US" sz="1400" b="1">
                  <a:solidFill>
                    <a:schemeClr val="bg1"/>
                  </a:solidFill>
                  <a:latin typeface="+mj-ea"/>
                  <a:ea typeface="+mj-ea"/>
                </a:rPr>
                <a:t>高齢単身家族</a:t>
              </a:r>
              <a:endParaRPr lang="ja-JP" altLang="en-US" sz="1400">
                <a:solidFill>
                  <a:schemeClr val="bg1"/>
                </a:solidFill>
              </a:endParaRPr>
            </a:p>
          </p:txBody>
        </p:sp>
        <p:sp>
          <p:nvSpPr>
            <p:cNvPr id="85" name="テキスト ボックス 2">
              <a:extLst>
                <a:ext uri="{FF2B5EF4-FFF2-40B4-BE49-F238E27FC236}">
                  <a16:creationId xmlns:a16="http://schemas.microsoft.com/office/drawing/2014/main" id="{5D7EB805-8BE3-97F3-DC64-EA5FE2CD517C}"/>
                </a:ext>
              </a:extLst>
            </p:cNvPr>
            <p:cNvSpPr txBox="1"/>
            <p:nvPr/>
          </p:nvSpPr>
          <p:spPr>
            <a:xfrm>
              <a:off x="648520" y="2816704"/>
              <a:ext cx="1727636" cy="670889"/>
            </a:xfrm>
            <a:prstGeom prst="rect">
              <a:avLst/>
            </a:prstGeom>
            <a:noFill/>
          </p:spPr>
          <p:txBody>
            <a:bodyPr wrap="square" lIns="0" tIns="0" rIns="0" bIns="0">
              <a:spAutoFit/>
            </a:bodyPr>
            <a:lstStyle/>
            <a:p>
              <a:pPr>
                <a:lnSpc>
                  <a:spcPct val="110000"/>
                </a:lnSpc>
              </a:pPr>
              <a:r>
                <a:rPr lang="ja-JP" altLang="en-US" sz="1000" b="1" dirty="0">
                  <a:solidFill>
                    <a:schemeClr val="accent1"/>
                  </a:solidFill>
                  <a:latin typeface="+mj-ea"/>
                  <a:ea typeface="+mj-ea"/>
                </a:rPr>
                <a:t>家族構成</a:t>
              </a:r>
              <a:endParaRPr lang="en-US" altLang="ja-JP" sz="1000" b="1" dirty="0">
                <a:solidFill>
                  <a:schemeClr val="accent1"/>
                </a:solidFill>
                <a:latin typeface="+mj-ea"/>
                <a:ea typeface="+mj-ea"/>
              </a:endParaRPr>
            </a:p>
            <a:p>
              <a:pPr algn="l">
                <a:lnSpc>
                  <a:spcPct val="110000"/>
                </a:lnSpc>
              </a:pPr>
              <a:r>
                <a:rPr lang="ja-JP" altLang="en-US" sz="1000" dirty="0">
                  <a:latin typeface="+mj-ea"/>
                  <a:ea typeface="+mj-ea"/>
                </a:rPr>
                <a:t>別居</a:t>
              </a:r>
              <a:endParaRPr lang="en-US" altLang="ja-JP" sz="1000" dirty="0">
                <a:latin typeface="+mj-ea"/>
                <a:ea typeface="+mj-ea"/>
              </a:endParaRPr>
            </a:p>
            <a:p>
              <a:pPr algn="l">
                <a:lnSpc>
                  <a:spcPct val="110000"/>
                </a:lnSpc>
              </a:pPr>
              <a:r>
                <a:rPr lang="ja-JP" altLang="en-US" sz="1000" dirty="0">
                  <a:latin typeface="+mj-ea"/>
                  <a:ea typeface="+mj-ea"/>
                </a:rPr>
                <a:t>・息子夫婦</a:t>
              </a:r>
              <a:endParaRPr lang="en-US" altLang="ja-JP" sz="1000" dirty="0">
                <a:latin typeface="+mj-ea"/>
                <a:ea typeface="+mj-ea"/>
              </a:endParaRPr>
            </a:p>
            <a:p>
              <a:pPr algn="l">
                <a:lnSpc>
                  <a:spcPct val="110000"/>
                </a:lnSpc>
              </a:pPr>
              <a:r>
                <a:rPr lang="ja-JP" altLang="en-US" sz="1000" dirty="0">
                  <a:latin typeface="+mj-ea"/>
                  <a:ea typeface="+mj-ea"/>
                </a:rPr>
                <a:t>・孫</a:t>
              </a:r>
              <a:endParaRPr lang="en-US" altLang="ja-JP" sz="1000" dirty="0">
                <a:latin typeface="+mj-ea"/>
                <a:ea typeface="+mj-ea"/>
              </a:endParaRPr>
            </a:p>
          </p:txBody>
        </p:sp>
        <p:cxnSp>
          <p:nvCxnSpPr>
            <p:cNvPr id="86" name="Straight Connector 85">
              <a:extLst>
                <a:ext uri="{FF2B5EF4-FFF2-40B4-BE49-F238E27FC236}">
                  <a16:creationId xmlns:a16="http://schemas.microsoft.com/office/drawing/2014/main" id="{762C1065-0F98-3673-2B56-23E0DDE777BC}"/>
                </a:ext>
              </a:extLst>
            </p:cNvPr>
            <p:cNvCxnSpPr>
              <a:cxnSpLocks/>
            </p:cNvCxnSpPr>
            <p:nvPr/>
          </p:nvCxnSpPr>
          <p:spPr>
            <a:xfrm>
              <a:off x="639647" y="3791530"/>
              <a:ext cx="1727637"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0F7B66E7-96B0-5A88-FFDB-EF9ABB3FD733}"/>
                </a:ext>
              </a:extLst>
            </p:cNvPr>
            <p:cNvCxnSpPr>
              <a:cxnSpLocks/>
            </p:cNvCxnSpPr>
            <p:nvPr/>
          </p:nvCxnSpPr>
          <p:spPr>
            <a:xfrm>
              <a:off x="639647" y="5163929"/>
              <a:ext cx="172800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8" name="Group 87">
            <a:extLst>
              <a:ext uri="{FF2B5EF4-FFF2-40B4-BE49-F238E27FC236}">
                <a16:creationId xmlns:a16="http://schemas.microsoft.com/office/drawing/2014/main" id="{28EC79A6-EA52-5B52-4669-8E40AED07FC2}"/>
              </a:ext>
            </a:extLst>
          </p:cNvPr>
          <p:cNvGrpSpPr/>
          <p:nvPr/>
        </p:nvGrpSpPr>
        <p:grpSpPr>
          <a:xfrm>
            <a:off x="7312718" y="1790199"/>
            <a:ext cx="2088000" cy="4115012"/>
            <a:chOff x="7312718" y="1790199"/>
            <a:chExt cx="2088000" cy="4115012"/>
          </a:xfrm>
        </p:grpSpPr>
        <p:sp>
          <p:nvSpPr>
            <p:cNvPr id="89" name="角丸四角形 1">
              <a:extLst>
                <a:ext uri="{FF2B5EF4-FFF2-40B4-BE49-F238E27FC236}">
                  <a16:creationId xmlns:a16="http://schemas.microsoft.com/office/drawing/2014/main" id="{C58360EA-1757-B020-D622-2D8D2B34CA8B}"/>
                </a:ext>
              </a:extLst>
            </p:cNvPr>
            <p:cNvSpPr/>
            <p:nvPr/>
          </p:nvSpPr>
          <p:spPr>
            <a:xfrm>
              <a:off x="7312718" y="1790199"/>
              <a:ext cx="2088000" cy="4115012"/>
            </a:xfrm>
            <a:prstGeom prst="roundRect">
              <a:avLst>
                <a:gd name="adj" fmla="val 4493"/>
              </a:avLst>
            </a:prstGeom>
            <a:solidFill>
              <a:schemeClr val="bg1"/>
            </a:solid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kumimoji="1" lang="ja-JP" altLang="en-US" sz="2400" dirty="0">
                <a:solidFill>
                  <a:schemeClr val="tx1"/>
                </a:solidFill>
                <a:latin typeface="+mn-ea"/>
              </a:endParaRPr>
            </a:p>
          </p:txBody>
        </p:sp>
        <p:sp>
          <p:nvSpPr>
            <p:cNvPr id="90" name="テキスト ボックス 2">
              <a:extLst>
                <a:ext uri="{FF2B5EF4-FFF2-40B4-BE49-F238E27FC236}">
                  <a16:creationId xmlns:a16="http://schemas.microsoft.com/office/drawing/2014/main" id="{6B0EABC6-1B22-3CA0-6108-E1E2BDB754EB}"/>
                </a:ext>
              </a:extLst>
            </p:cNvPr>
            <p:cNvSpPr txBox="1"/>
            <p:nvPr/>
          </p:nvSpPr>
          <p:spPr>
            <a:xfrm>
              <a:off x="7488465" y="2453174"/>
              <a:ext cx="1727636" cy="396968"/>
            </a:xfrm>
            <a:prstGeom prst="rect">
              <a:avLst/>
            </a:prstGeom>
            <a:noFill/>
          </p:spPr>
          <p:txBody>
            <a:bodyPr wrap="square" lIns="0" tIns="0" rIns="0" bIns="0">
              <a:spAutoFit/>
            </a:bodyPr>
            <a:lstStyle/>
            <a:p>
              <a:pPr marL="0" marR="0" lvl="0" indent="0" defTabSz="914400" eaLnBrk="1" fontAlgn="base" latinLnBrk="0" hangingPunct="1">
                <a:lnSpc>
                  <a:spcPct val="110000"/>
                </a:lnSpc>
                <a:spcBef>
                  <a:spcPct val="0"/>
                </a:spcBef>
                <a:spcAft>
                  <a:spcPct val="0"/>
                </a:spcAft>
                <a:buClrTx/>
                <a:buSzTx/>
                <a:buFontTx/>
                <a:buNone/>
                <a:tabLst/>
                <a:defRPr/>
              </a:pPr>
              <a:r>
                <a:rPr kumimoji="1" lang="en-US" altLang="ja-JP" sz="1400" b="1" i="0" u="none" strike="noStrike" kern="0" cap="none" spc="0" normalizeH="0" baseline="0" noProof="0" dirty="0" err="1">
                  <a:ln>
                    <a:noFill/>
                  </a:ln>
                  <a:solidFill>
                    <a:srgbClr val="000000"/>
                  </a:solidFill>
                  <a:effectLst/>
                  <a:uLnTx/>
                  <a:uFillTx/>
                  <a:latin typeface="游ゴシック"/>
                </a:rPr>
                <a:t>Darsha</a:t>
              </a:r>
              <a:r>
                <a:rPr kumimoji="1" lang="en-US" altLang="ja-JP" sz="1400" b="1" i="0" u="none" strike="noStrike" kern="0" cap="none" spc="0" normalizeH="0" baseline="0" noProof="0" dirty="0">
                  <a:ln>
                    <a:noFill/>
                  </a:ln>
                  <a:solidFill>
                    <a:srgbClr val="000000"/>
                  </a:solidFill>
                  <a:effectLst/>
                  <a:uLnTx/>
                  <a:uFillTx/>
                  <a:latin typeface="游ゴシック"/>
                </a:rPr>
                <a:t> Ali</a:t>
              </a:r>
              <a:r>
                <a:rPr kumimoji="1" lang="ja-JP" altLang="en-US" sz="1400" b="1" i="0" u="none" strike="noStrike" kern="0" cap="none" spc="0" normalizeH="0" baseline="0" noProof="0" dirty="0">
                  <a:ln>
                    <a:noFill/>
                  </a:ln>
                  <a:solidFill>
                    <a:srgbClr val="000000"/>
                  </a:solidFill>
                  <a:effectLst/>
                  <a:uLnTx/>
                  <a:uFillTx/>
                  <a:latin typeface="游ゴシック"/>
                </a:rPr>
                <a:t>（</a:t>
              </a:r>
              <a:r>
                <a:rPr kumimoji="1" lang="en-US" altLang="ja-JP" sz="1400" b="1" i="0" u="none" strike="noStrike" kern="0" cap="none" spc="0" normalizeH="0" baseline="0" noProof="0" dirty="0">
                  <a:ln>
                    <a:noFill/>
                  </a:ln>
                  <a:solidFill>
                    <a:srgbClr val="000000"/>
                  </a:solidFill>
                  <a:effectLst/>
                  <a:uLnTx/>
                  <a:uFillTx/>
                  <a:latin typeface="游ゴシック"/>
                </a:rPr>
                <a:t>26</a:t>
              </a:r>
              <a:r>
                <a:rPr kumimoji="1" lang="ja-JP" altLang="en-US" sz="1400" b="1" i="0" u="none" strike="noStrike" kern="0" cap="none" spc="0" normalizeH="0" baseline="0" noProof="0" dirty="0">
                  <a:ln>
                    <a:noFill/>
                  </a:ln>
                  <a:solidFill>
                    <a:srgbClr val="000000"/>
                  </a:solidFill>
                  <a:effectLst/>
                  <a:uLnTx/>
                  <a:uFillTx/>
                  <a:latin typeface="游ゴシック"/>
                </a:rPr>
                <a:t>歳）</a:t>
              </a:r>
              <a:endParaRPr kumimoji="1" lang="en-US" altLang="ja-JP" sz="1400" b="1" i="0" u="none" strike="noStrike" kern="0" cap="none" spc="0" normalizeH="0" baseline="0" noProof="0" dirty="0">
                <a:ln>
                  <a:noFill/>
                </a:ln>
                <a:solidFill>
                  <a:srgbClr val="000000"/>
                </a:solidFill>
                <a:effectLst/>
                <a:uLnTx/>
                <a:uFillTx/>
                <a:latin typeface="游ゴシック"/>
              </a:endParaRPr>
            </a:p>
            <a:p>
              <a:pPr marL="0" marR="0" lvl="0" indent="0" defTabSz="914400" eaLnBrk="1" fontAlgn="base" latinLnBrk="0" hangingPunct="1">
                <a:lnSpc>
                  <a:spcPct val="110000"/>
                </a:lnSpc>
                <a:spcBef>
                  <a:spcPct val="0"/>
                </a:spcBef>
                <a:spcAft>
                  <a:spcPct val="0"/>
                </a:spcAft>
                <a:buClrTx/>
                <a:buSzTx/>
                <a:buFontTx/>
                <a:buNone/>
                <a:tabLst/>
                <a:defRPr/>
              </a:pPr>
              <a:r>
                <a:rPr lang="ja-JP" altLang="en-US" sz="1000" dirty="0"/>
                <a:t>　ダルシャ ・アリ</a:t>
              </a:r>
              <a:endParaRPr kumimoji="1" lang="en-US" altLang="ja-JP" sz="1000" b="0" i="0" u="none" strike="noStrike" kern="0" cap="none" spc="0" normalizeH="0" baseline="0" noProof="0" dirty="0">
                <a:ln>
                  <a:noFill/>
                </a:ln>
                <a:solidFill>
                  <a:srgbClr val="000000"/>
                </a:solidFill>
                <a:effectLst/>
                <a:uLnTx/>
                <a:uFillTx/>
                <a:latin typeface="游ゴシック"/>
              </a:endParaRPr>
            </a:p>
          </p:txBody>
        </p:sp>
        <p:sp>
          <p:nvSpPr>
            <p:cNvPr id="91" name="テキスト ボックス 3">
              <a:extLst>
                <a:ext uri="{FF2B5EF4-FFF2-40B4-BE49-F238E27FC236}">
                  <a16:creationId xmlns:a16="http://schemas.microsoft.com/office/drawing/2014/main" id="{D8DDEB4A-8150-95D5-3D82-02D2FC567142}"/>
                </a:ext>
              </a:extLst>
            </p:cNvPr>
            <p:cNvSpPr txBox="1"/>
            <p:nvPr/>
          </p:nvSpPr>
          <p:spPr>
            <a:xfrm>
              <a:off x="7497337" y="5327129"/>
              <a:ext cx="1727636" cy="298543"/>
            </a:xfrm>
            <a:prstGeom prst="rect">
              <a:avLst/>
            </a:prstGeom>
            <a:noFill/>
          </p:spPr>
          <p:txBody>
            <a:bodyPr wrap="square" lIns="0" tIns="0" rIns="0" bIns="0">
              <a:spAutoFit/>
            </a:bodyPr>
            <a:lstStyle/>
            <a:p>
              <a:pPr algn="l">
                <a:lnSpc>
                  <a:spcPct val="110000"/>
                </a:lnSpc>
              </a:pPr>
              <a:r>
                <a:rPr lang="ja-JP" altLang="en-US" sz="900" b="1">
                  <a:solidFill>
                    <a:schemeClr val="accent5"/>
                  </a:solidFill>
                  <a:latin typeface="+mn-ea"/>
                  <a:ea typeface="+mn-ea"/>
                </a:rPr>
                <a:t>休日の過ごし方</a:t>
              </a:r>
              <a:endParaRPr lang="en-US" altLang="ja-JP" sz="900" b="1" dirty="0">
                <a:solidFill>
                  <a:schemeClr val="accent5"/>
                </a:solidFill>
                <a:latin typeface="+mn-ea"/>
                <a:ea typeface="+mn-ea"/>
              </a:endParaRPr>
            </a:p>
            <a:p>
              <a:pPr algn="l"/>
              <a:r>
                <a:rPr lang="ja-JP" altLang="en-US" sz="900">
                  <a:latin typeface="+mn-ea"/>
                  <a:ea typeface="+mn-ea"/>
                </a:rPr>
                <a:t>家族でゆっくり、ゲーム</a:t>
              </a:r>
              <a:endParaRPr lang="en-US" altLang="ja-JP" sz="900" dirty="0">
                <a:latin typeface="+mn-ea"/>
                <a:ea typeface="+mn-ea"/>
              </a:endParaRPr>
            </a:p>
          </p:txBody>
        </p:sp>
        <p:sp>
          <p:nvSpPr>
            <p:cNvPr id="92" name="テキスト ボックス 4">
              <a:extLst>
                <a:ext uri="{FF2B5EF4-FFF2-40B4-BE49-F238E27FC236}">
                  <a16:creationId xmlns:a16="http://schemas.microsoft.com/office/drawing/2014/main" id="{85C66C93-8990-E51A-57D5-0C59380E0590}"/>
                </a:ext>
              </a:extLst>
            </p:cNvPr>
            <p:cNvSpPr txBox="1"/>
            <p:nvPr/>
          </p:nvSpPr>
          <p:spPr>
            <a:xfrm>
              <a:off x="7497337" y="3948376"/>
              <a:ext cx="1727636" cy="692497"/>
            </a:xfrm>
            <a:prstGeom prst="rect">
              <a:avLst/>
            </a:prstGeom>
            <a:noFill/>
          </p:spPr>
          <p:txBody>
            <a:bodyPr wrap="square" lIns="0" tIns="0" rIns="0" bIns="0">
              <a:spAutoFit/>
            </a:bodyPr>
            <a:lstStyle/>
            <a:p>
              <a:pPr algn="l"/>
              <a:r>
                <a:rPr lang="ja-JP" altLang="en-US" sz="900">
                  <a:solidFill>
                    <a:schemeClr val="bg1">
                      <a:lumMod val="65000"/>
                    </a:schemeClr>
                  </a:solidFill>
                  <a:latin typeface="+mn-ea"/>
                  <a:ea typeface="+mn-ea"/>
                </a:rPr>
                <a:t>ソフトウェア開発エンジニア</a:t>
              </a:r>
              <a:r>
                <a:rPr lang="en-US" altLang="ja-JP" sz="900" dirty="0">
                  <a:solidFill>
                    <a:schemeClr val="bg1">
                      <a:lumMod val="65000"/>
                    </a:schemeClr>
                  </a:solidFill>
                  <a:latin typeface="+mn-ea"/>
                  <a:ea typeface="+mn-ea"/>
                </a:rPr>
                <a:t>2</a:t>
              </a:r>
              <a:r>
                <a:rPr lang="ja-JP" altLang="en-US" sz="900">
                  <a:solidFill>
                    <a:schemeClr val="bg1">
                      <a:lumMod val="65000"/>
                    </a:schemeClr>
                  </a:solidFill>
                  <a:latin typeface="+mn-ea"/>
                  <a:ea typeface="+mn-ea"/>
                </a:rPr>
                <a:t>年目。</a:t>
              </a:r>
              <a:r>
                <a:rPr lang="ja-JP" altLang="en-US" sz="900">
                  <a:latin typeface="+mn-ea"/>
                  <a:ea typeface="+mn-ea"/>
                </a:rPr>
                <a:t>インド出身。パートナーはフランス出身。大学で日本に留学しそのまま就職。日本語は話せるが細かいニュアンスは難しい。</a:t>
              </a:r>
              <a:endParaRPr lang="en-US" altLang="ja-JP" sz="900" dirty="0">
                <a:latin typeface="+mn-ea"/>
                <a:ea typeface="+mn-ea"/>
              </a:endParaRPr>
            </a:p>
          </p:txBody>
        </p:sp>
        <p:sp>
          <p:nvSpPr>
            <p:cNvPr id="93" name="Rounded Rectangle 92">
              <a:extLst>
                <a:ext uri="{FF2B5EF4-FFF2-40B4-BE49-F238E27FC236}">
                  <a16:creationId xmlns:a16="http://schemas.microsoft.com/office/drawing/2014/main" id="{D068CC21-4ADF-DDC7-930D-9FE95EB099E3}"/>
                </a:ext>
              </a:extLst>
            </p:cNvPr>
            <p:cNvSpPr/>
            <p:nvPr/>
          </p:nvSpPr>
          <p:spPr>
            <a:xfrm>
              <a:off x="7312718" y="1790199"/>
              <a:ext cx="1156607" cy="461659"/>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94" name="Rectangle 93">
              <a:extLst>
                <a:ext uri="{FF2B5EF4-FFF2-40B4-BE49-F238E27FC236}">
                  <a16:creationId xmlns:a16="http://schemas.microsoft.com/office/drawing/2014/main" id="{4C3F6E01-EE5B-72D6-DF54-3F401DCBFFB1}"/>
                </a:ext>
              </a:extLst>
            </p:cNvPr>
            <p:cNvSpPr/>
            <p:nvPr/>
          </p:nvSpPr>
          <p:spPr>
            <a:xfrm>
              <a:off x="8272475" y="1790199"/>
              <a:ext cx="196850" cy="29202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95" name="Rectangle 94">
              <a:extLst>
                <a:ext uri="{FF2B5EF4-FFF2-40B4-BE49-F238E27FC236}">
                  <a16:creationId xmlns:a16="http://schemas.microsoft.com/office/drawing/2014/main" id="{8C0D903D-C179-DE56-E93F-849D4E30A87F}"/>
                </a:ext>
              </a:extLst>
            </p:cNvPr>
            <p:cNvSpPr/>
            <p:nvPr/>
          </p:nvSpPr>
          <p:spPr>
            <a:xfrm rot="5400000">
              <a:off x="7360305" y="2007421"/>
              <a:ext cx="196850" cy="29202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96" name="テキスト ボックス 21">
              <a:extLst>
                <a:ext uri="{FF2B5EF4-FFF2-40B4-BE49-F238E27FC236}">
                  <a16:creationId xmlns:a16="http://schemas.microsoft.com/office/drawing/2014/main" id="{F36A4AF0-EA09-5944-4208-98721800164B}"/>
                </a:ext>
              </a:extLst>
            </p:cNvPr>
            <p:cNvSpPr txBox="1"/>
            <p:nvPr/>
          </p:nvSpPr>
          <p:spPr>
            <a:xfrm>
              <a:off x="7326626" y="1891769"/>
              <a:ext cx="1898347" cy="307777"/>
            </a:xfrm>
            <a:prstGeom prst="rect">
              <a:avLst/>
            </a:prstGeom>
            <a:noFill/>
          </p:spPr>
          <p:txBody>
            <a:bodyPr wrap="square">
              <a:spAutoFit/>
            </a:bodyPr>
            <a:lstStyle/>
            <a:p>
              <a:r>
                <a:rPr lang="ja-JP" altLang="en-US" sz="1400" b="1">
                  <a:solidFill>
                    <a:schemeClr val="bg1"/>
                  </a:solidFill>
                  <a:latin typeface="+mj-ea"/>
                  <a:ea typeface="+mj-ea"/>
                </a:rPr>
                <a:t>多国籍家族</a:t>
              </a:r>
              <a:endParaRPr lang="ja-JP" altLang="en-US" sz="1400">
                <a:solidFill>
                  <a:schemeClr val="bg1"/>
                </a:solidFill>
              </a:endParaRPr>
            </a:p>
          </p:txBody>
        </p:sp>
        <p:sp>
          <p:nvSpPr>
            <p:cNvPr id="97" name="テキスト ボックス 2">
              <a:extLst>
                <a:ext uri="{FF2B5EF4-FFF2-40B4-BE49-F238E27FC236}">
                  <a16:creationId xmlns:a16="http://schemas.microsoft.com/office/drawing/2014/main" id="{C869B1F3-3CF0-4ED4-D995-73E7F42A7B2D}"/>
                </a:ext>
              </a:extLst>
            </p:cNvPr>
            <p:cNvSpPr txBox="1"/>
            <p:nvPr/>
          </p:nvSpPr>
          <p:spPr>
            <a:xfrm>
              <a:off x="7497337" y="2890444"/>
              <a:ext cx="1894510" cy="892552"/>
            </a:xfrm>
            <a:prstGeom prst="rect">
              <a:avLst/>
            </a:prstGeom>
            <a:noFill/>
          </p:spPr>
          <p:txBody>
            <a:bodyPr wrap="square" lIns="0" tIns="0" rIns="0" bIns="0">
              <a:spAutoFit/>
            </a:bodyPr>
            <a:lstStyle/>
            <a:p>
              <a:pPr>
                <a:lnSpc>
                  <a:spcPct val="110000"/>
                </a:lnSpc>
              </a:pPr>
              <a:r>
                <a:rPr lang="ja-JP" altLang="en-US" sz="1000" b="1" dirty="0">
                  <a:solidFill>
                    <a:schemeClr val="accent5"/>
                  </a:solidFill>
                  <a:latin typeface="+mj-ea"/>
                  <a:ea typeface="+mj-ea"/>
                </a:rPr>
                <a:t>家族構成</a:t>
              </a:r>
              <a:endParaRPr lang="en-US" altLang="ja-JP" sz="1000" b="1" dirty="0">
                <a:solidFill>
                  <a:schemeClr val="accent5"/>
                </a:solidFill>
                <a:latin typeface="+mj-ea"/>
                <a:ea typeface="+mj-ea"/>
              </a:endParaRPr>
            </a:p>
            <a:p>
              <a:pPr marL="171450" indent="-171450" defTabSz="914400" fontAlgn="base">
                <a:spcBef>
                  <a:spcPct val="0"/>
                </a:spcBef>
                <a:spcAft>
                  <a:spcPct val="0"/>
                </a:spcAft>
                <a:buFont typeface="Arial" panose="020B0604020202020204" pitchFamily="34" charset="0"/>
                <a:buChar char="•"/>
                <a:defRPr/>
              </a:pPr>
              <a:r>
                <a:rPr kumimoji="1" lang="en" altLang="ja-JP" sz="1000" b="0" i="0" u="none" strike="noStrike" kern="0" cap="none" spc="0" normalizeH="0" baseline="0" noProof="0" dirty="0">
                  <a:ln>
                    <a:noFill/>
                  </a:ln>
                  <a:solidFill>
                    <a:srgbClr val="000000"/>
                  </a:solidFill>
                  <a:effectLst/>
                  <a:uLnTx/>
                  <a:uFillTx/>
                  <a:latin typeface="游ゴシック Medium"/>
                  <a:ea typeface="游ゴシック Medium"/>
                </a:rPr>
                <a:t>Gaspard Rousseau</a:t>
              </a:r>
              <a:r>
                <a:rPr kumimoji="1" lang="ja-JP" altLang="en-US" sz="1000" b="0" i="0" u="none" strike="noStrike" kern="0" cap="none" spc="0" normalizeH="0" baseline="0" noProof="0" dirty="0">
                  <a:ln>
                    <a:noFill/>
                  </a:ln>
                  <a:solidFill>
                    <a:srgbClr val="000000"/>
                  </a:solidFill>
                  <a:effectLst/>
                  <a:uLnTx/>
                  <a:uFillTx/>
                  <a:latin typeface="游ゴシック Medium"/>
                  <a:ea typeface="游ゴシック Medium"/>
                </a:rPr>
                <a:t>（</a:t>
              </a:r>
              <a:r>
                <a:rPr kumimoji="1" lang="en-US" altLang="ja-JP" sz="1000" b="0" i="0" u="none" strike="noStrike" kern="0" cap="none" spc="0" normalizeH="0" baseline="0" noProof="0" dirty="0">
                  <a:ln>
                    <a:noFill/>
                  </a:ln>
                  <a:solidFill>
                    <a:srgbClr val="000000"/>
                  </a:solidFill>
                  <a:effectLst/>
                  <a:uLnTx/>
                  <a:uFillTx/>
                  <a:latin typeface="游ゴシック Medium"/>
                  <a:ea typeface="游ゴシック Medium"/>
                </a:rPr>
                <a:t>26</a:t>
              </a:r>
              <a:r>
                <a:rPr kumimoji="1" lang="ja-JP" altLang="en-US" sz="1000" b="0" i="0" u="none" strike="noStrike" kern="0" cap="none" spc="0" normalizeH="0" baseline="0" noProof="0" dirty="0">
                  <a:ln>
                    <a:noFill/>
                  </a:ln>
                  <a:solidFill>
                    <a:srgbClr val="000000"/>
                  </a:solidFill>
                  <a:effectLst/>
                  <a:uLnTx/>
                  <a:uFillTx/>
                  <a:latin typeface="游ゴシック Medium"/>
                  <a:ea typeface="游ゴシック Medium"/>
                </a:rPr>
                <a:t>歳）</a:t>
              </a:r>
              <a:endParaRPr kumimoji="1" lang="en-US" altLang="ja-JP" sz="1000" b="0" i="0" u="none" strike="noStrike" kern="0" cap="none" spc="0" normalizeH="0" baseline="0" noProof="0" dirty="0">
                <a:ln>
                  <a:noFill/>
                </a:ln>
                <a:solidFill>
                  <a:srgbClr val="000000"/>
                </a:solidFill>
                <a:effectLst/>
                <a:uLnTx/>
                <a:uFillTx/>
                <a:latin typeface="游ゴシック Medium"/>
                <a:ea typeface="游ゴシック Medium"/>
              </a:endParaRPr>
            </a:p>
            <a:p>
              <a:pPr marR="0" lvl="0" defTabSz="914400" eaLnBrk="1" fontAlgn="base" latinLnBrk="0" hangingPunct="1">
                <a:lnSpc>
                  <a:spcPct val="100000"/>
                </a:lnSpc>
                <a:spcBef>
                  <a:spcPct val="0"/>
                </a:spcBef>
                <a:spcAft>
                  <a:spcPct val="0"/>
                </a:spcAft>
                <a:buClrTx/>
                <a:buSzTx/>
                <a:tabLst/>
                <a:defRPr/>
              </a:pPr>
              <a:r>
                <a:rPr lang="ja-JP" altLang="en-US" sz="800" dirty="0"/>
                <a:t>　　　ガスパール・ルソー</a:t>
              </a:r>
              <a:endParaRPr lang="en-US" altLang="ja-JP" sz="800" dirty="0"/>
            </a:p>
            <a:p>
              <a:pPr marR="0" lvl="0" defTabSz="914400" eaLnBrk="1" fontAlgn="base" latinLnBrk="0" hangingPunct="1">
                <a:lnSpc>
                  <a:spcPct val="100000"/>
                </a:lnSpc>
                <a:spcBef>
                  <a:spcPct val="0"/>
                </a:spcBef>
                <a:spcAft>
                  <a:spcPct val="0"/>
                </a:spcAft>
                <a:buClrTx/>
                <a:buSzTx/>
                <a:tabLst/>
                <a:defRPr/>
              </a:pPr>
              <a:r>
                <a:rPr lang="ja-JP" altLang="en-US" sz="1000" dirty="0"/>
                <a:t>　　パートナー／</a:t>
              </a:r>
              <a:r>
                <a:rPr kumimoji="1" lang="en-US" altLang="ja-JP" sz="1000" b="0" i="0" u="none" strike="noStrike" kern="0" cap="none" spc="0" normalizeH="0" baseline="0" noProof="0" dirty="0">
                  <a:ln>
                    <a:noFill/>
                  </a:ln>
                  <a:solidFill>
                    <a:srgbClr val="000000"/>
                  </a:solidFill>
                  <a:effectLst/>
                  <a:uLnTx/>
                  <a:uFillTx/>
                  <a:latin typeface="游ゴシック Medium"/>
                  <a:ea typeface="游ゴシック Medium"/>
                </a:rPr>
                <a:t>Mari</a:t>
              </a:r>
              <a:r>
                <a:rPr kumimoji="1" lang="ja-JP" altLang="en-US" sz="1000" b="0" i="0" u="none" strike="noStrike" kern="0" cap="none" spc="0" normalizeH="0" baseline="0" noProof="0" dirty="0">
                  <a:ln>
                    <a:noFill/>
                  </a:ln>
                  <a:solidFill>
                    <a:srgbClr val="000000"/>
                  </a:solidFill>
                  <a:effectLst/>
                  <a:uLnTx/>
                  <a:uFillTx/>
                  <a:latin typeface="游ゴシック Medium"/>
                  <a:ea typeface="游ゴシック Medium"/>
                </a:rPr>
                <a:t>の父</a:t>
              </a:r>
              <a:endParaRPr kumimoji="1" lang="en-US" altLang="ja-JP" sz="1000" b="0" i="0" u="none" strike="noStrike" kern="0" cap="none" spc="0" normalizeH="0" baseline="0" noProof="0" dirty="0">
                <a:ln>
                  <a:noFill/>
                </a:ln>
                <a:solidFill>
                  <a:srgbClr val="000000"/>
                </a:solidFill>
                <a:effectLst/>
                <a:uLnTx/>
                <a:uFillTx/>
                <a:latin typeface="游ゴシック Medium"/>
                <a:ea typeface="游ゴシック Medium"/>
              </a:endParaRPr>
            </a:p>
            <a:p>
              <a:pPr marL="171450" marR="0" lvl="0" indent="-171450" defTabSz="914400" eaLnBrk="1" fontAlgn="base" latinLnBrk="0" hangingPunct="1">
                <a:lnSpc>
                  <a:spcPct val="100000"/>
                </a:lnSpc>
                <a:spcBef>
                  <a:spcPct val="0"/>
                </a:spcBef>
                <a:spcAft>
                  <a:spcPct val="0"/>
                </a:spcAft>
                <a:buClrTx/>
                <a:buSzTx/>
                <a:buFont typeface="Arial" panose="020B0604020202020204" pitchFamily="34" charset="0"/>
                <a:buChar char="•"/>
                <a:tabLst/>
                <a:defRPr/>
              </a:pPr>
              <a:r>
                <a:rPr kumimoji="1" lang="en" altLang="ja-JP" sz="1000" b="0" i="0" u="none" strike="noStrike" kern="0" cap="none" spc="0" normalizeH="0" baseline="0" noProof="0" dirty="0">
                  <a:ln>
                    <a:noFill/>
                  </a:ln>
                  <a:solidFill>
                    <a:srgbClr val="000000"/>
                  </a:solidFill>
                  <a:effectLst/>
                  <a:uLnTx/>
                  <a:uFillTx/>
                  <a:latin typeface="游ゴシック Medium"/>
                  <a:ea typeface="游ゴシック Medium"/>
                </a:rPr>
                <a:t>Mari Rousseau Ali</a:t>
              </a:r>
              <a:r>
                <a:rPr kumimoji="1" lang="ja-JP" altLang="en-US" sz="1000" b="0" i="0" u="none" strike="noStrike" kern="0" cap="none" spc="0" normalizeH="0" baseline="0" noProof="0" dirty="0">
                  <a:ln>
                    <a:noFill/>
                  </a:ln>
                  <a:solidFill>
                    <a:srgbClr val="000000"/>
                  </a:solidFill>
                  <a:effectLst/>
                  <a:uLnTx/>
                  <a:uFillTx/>
                  <a:latin typeface="游ゴシック Medium"/>
                  <a:ea typeface="游ゴシック Medium"/>
                </a:rPr>
                <a:t>（</a:t>
              </a:r>
              <a:r>
                <a:rPr kumimoji="1" lang="en-US" altLang="ja-JP" sz="1000" b="0" i="0" u="none" strike="noStrike" kern="0" cap="none" spc="0" normalizeH="0" baseline="0" noProof="0" dirty="0">
                  <a:ln>
                    <a:noFill/>
                  </a:ln>
                  <a:solidFill>
                    <a:srgbClr val="000000"/>
                  </a:solidFill>
                  <a:effectLst/>
                  <a:uLnTx/>
                  <a:uFillTx/>
                  <a:latin typeface="游ゴシック Medium"/>
                  <a:ea typeface="游ゴシック Medium"/>
                </a:rPr>
                <a:t>1</a:t>
              </a:r>
              <a:r>
                <a:rPr kumimoji="1" lang="ja-JP" altLang="en-US" sz="1000" b="0" i="0" u="none" strike="noStrike" kern="0" cap="none" spc="0" normalizeH="0" baseline="0" noProof="0" dirty="0">
                  <a:ln>
                    <a:noFill/>
                  </a:ln>
                  <a:solidFill>
                    <a:srgbClr val="000000"/>
                  </a:solidFill>
                  <a:effectLst/>
                  <a:uLnTx/>
                  <a:uFillTx/>
                  <a:latin typeface="游ゴシック Medium"/>
                  <a:ea typeface="游ゴシック Medium"/>
                </a:rPr>
                <a:t>歳）娘</a:t>
              </a:r>
              <a:endParaRPr kumimoji="1" lang="en-US" altLang="ja-JP" sz="1000" b="0" i="0" u="none" strike="noStrike" kern="0" cap="none" spc="0" normalizeH="0" baseline="0" noProof="0" dirty="0">
                <a:ln>
                  <a:noFill/>
                </a:ln>
                <a:solidFill>
                  <a:srgbClr val="000000"/>
                </a:solidFill>
                <a:effectLst/>
                <a:uLnTx/>
                <a:uFillTx/>
                <a:latin typeface="游ゴシック Medium"/>
                <a:ea typeface="游ゴシック Medium"/>
              </a:endParaRPr>
            </a:p>
            <a:p>
              <a:pPr marR="0" lvl="0" defTabSz="914400" eaLnBrk="1" fontAlgn="base" latinLnBrk="0" hangingPunct="1">
                <a:lnSpc>
                  <a:spcPct val="100000"/>
                </a:lnSpc>
                <a:spcBef>
                  <a:spcPct val="0"/>
                </a:spcBef>
                <a:spcAft>
                  <a:spcPct val="0"/>
                </a:spcAft>
                <a:buClrTx/>
                <a:buSzTx/>
                <a:tabLst/>
                <a:defRPr/>
              </a:pPr>
              <a:r>
                <a:rPr lang="ja-JP" altLang="en-US" sz="800"/>
                <a:t>　　　マリ</a:t>
              </a:r>
              <a:r>
                <a:rPr lang="ja-JP" altLang="en-US" sz="800" dirty="0"/>
                <a:t>・ルソー・アリ</a:t>
              </a:r>
              <a:endParaRPr kumimoji="1" lang="en-US" altLang="ja-JP" sz="800" b="0" i="0" u="none" strike="noStrike" kern="0" cap="none" spc="0" normalizeH="0" baseline="0" noProof="0" dirty="0">
                <a:ln>
                  <a:noFill/>
                </a:ln>
                <a:solidFill>
                  <a:srgbClr val="000000"/>
                </a:solidFill>
                <a:effectLst/>
                <a:uLnTx/>
                <a:uFillTx/>
                <a:latin typeface="游ゴシック Medium"/>
                <a:ea typeface="游ゴシック Medium"/>
              </a:endParaRPr>
            </a:p>
          </p:txBody>
        </p:sp>
        <p:cxnSp>
          <p:nvCxnSpPr>
            <p:cNvPr id="98" name="Straight Connector 97">
              <a:extLst>
                <a:ext uri="{FF2B5EF4-FFF2-40B4-BE49-F238E27FC236}">
                  <a16:creationId xmlns:a16="http://schemas.microsoft.com/office/drawing/2014/main" id="{3B006FB8-A906-CBE9-600B-AB7CBB106565}"/>
                </a:ext>
              </a:extLst>
            </p:cNvPr>
            <p:cNvCxnSpPr>
              <a:cxnSpLocks/>
            </p:cNvCxnSpPr>
            <p:nvPr/>
          </p:nvCxnSpPr>
          <p:spPr>
            <a:xfrm>
              <a:off x="7488464" y="3791530"/>
              <a:ext cx="1727637"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F9472C9C-24D3-7A67-6B95-8F4147E59BCE}"/>
                </a:ext>
              </a:extLst>
            </p:cNvPr>
            <p:cNvCxnSpPr>
              <a:cxnSpLocks/>
            </p:cNvCxnSpPr>
            <p:nvPr/>
          </p:nvCxnSpPr>
          <p:spPr>
            <a:xfrm>
              <a:off x="7488464" y="5163929"/>
              <a:ext cx="172800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100" name="Group 99">
            <a:extLst>
              <a:ext uri="{FF2B5EF4-FFF2-40B4-BE49-F238E27FC236}">
                <a16:creationId xmlns:a16="http://schemas.microsoft.com/office/drawing/2014/main" id="{4CE731A1-C61A-5DF2-5437-FD58B92AFC99}"/>
              </a:ext>
            </a:extLst>
          </p:cNvPr>
          <p:cNvGrpSpPr/>
          <p:nvPr/>
        </p:nvGrpSpPr>
        <p:grpSpPr>
          <a:xfrm>
            <a:off x="9595657" y="1790199"/>
            <a:ext cx="2088000" cy="4115012"/>
            <a:chOff x="9595657" y="1790199"/>
            <a:chExt cx="2088000" cy="4115012"/>
          </a:xfrm>
        </p:grpSpPr>
        <p:sp>
          <p:nvSpPr>
            <p:cNvPr id="101" name="角丸四角形 1">
              <a:extLst>
                <a:ext uri="{FF2B5EF4-FFF2-40B4-BE49-F238E27FC236}">
                  <a16:creationId xmlns:a16="http://schemas.microsoft.com/office/drawing/2014/main" id="{F00D998F-DDAE-04DA-456A-39EF2EBB4DF0}"/>
                </a:ext>
              </a:extLst>
            </p:cNvPr>
            <p:cNvSpPr/>
            <p:nvPr/>
          </p:nvSpPr>
          <p:spPr>
            <a:xfrm>
              <a:off x="9595657" y="1790199"/>
              <a:ext cx="2088000" cy="4115012"/>
            </a:xfrm>
            <a:prstGeom prst="roundRect">
              <a:avLst>
                <a:gd name="adj" fmla="val 4493"/>
              </a:avLst>
            </a:prstGeom>
            <a:solidFill>
              <a:schemeClr val="bg1"/>
            </a:solidFill>
            <a:ln w="254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kumimoji="1" lang="ja-JP" altLang="en-US" sz="2400" dirty="0">
                <a:solidFill>
                  <a:schemeClr val="tx1"/>
                </a:solidFill>
                <a:latin typeface="+mn-ea"/>
              </a:endParaRPr>
            </a:p>
          </p:txBody>
        </p:sp>
        <p:sp>
          <p:nvSpPr>
            <p:cNvPr id="102" name="テキスト ボックス 2">
              <a:extLst>
                <a:ext uri="{FF2B5EF4-FFF2-40B4-BE49-F238E27FC236}">
                  <a16:creationId xmlns:a16="http://schemas.microsoft.com/office/drawing/2014/main" id="{7668427B-77D3-DF91-9A33-502CCE953F24}"/>
                </a:ext>
              </a:extLst>
            </p:cNvPr>
            <p:cNvSpPr txBox="1"/>
            <p:nvPr/>
          </p:nvSpPr>
          <p:spPr>
            <a:xfrm>
              <a:off x="9771404" y="2453174"/>
              <a:ext cx="1727636" cy="228204"/>
            </a:xfrm>
            <a:prstGeom prst="rect">
              <a:avLst/>
            </a:prstGeom>
            <a:noFill/>
          </p:spPr>
          <p:txBody>
            <a:bodyPr wrap="square" lIns="0" tIns="0" rIns="0" bIns="0">
              <a:spAutoFit/>
            </a:bodyPr>
            <a:lstStyle/>
            <a:p>
              <a:pPr algn="l">
                <a:lnSpc>
                  <a:spcPct val="110000"/>
                </a:lnSpc>
              </a:pPr>
              <a:r>
                <a:rPr lang="ja-JP" altLang="en-US" sz="1400" b="1">
                  <a:latin typeface="+mj-ea"/>
                  <a:ea typeface="+mj-ea"/>
                </a:rPr>
                <a:t>伊藤綾香（</a:t>
              </a:r>
              <a:r>
                <a:rPr lang="en-US" altLang="ja-JP" sz="1400" b="1">
                  <a:latin typeface="+mj-ea"/>
                  <a:ea typeface="+mj-ea"/>
                </a:rPr>
                <a:t>30</a:t>
              </a:r>
              <a:r>
                <a:rPr lang="ja-JP" altLang="en-US" sz="1400" b="1">
                  <a:latin typeface="+mj-ea"/>
                  <a:ea typeface="+mj-ea"/>
                </a:rPr>
                <a:t>歳）</a:t>
              </a:r>
              <a:endParaRPr lang="en-US" altLang="ja-JP" sz="1000" dirty="0">
                <a:latin typeface="+mj-ea"/>
                <a:ea typeface="+mj-ea"/>
              </a:endParaRPr>
            </a:p>
          </p:txBody>
        </p:sp>
        <p:sp>
          <p:nvSpPr>
            <p:cNvPr id="103" name="テキスト ボックス 3">
              <a:extLst>
                <a:ext uri="{FF2B5EF4-FFF2-40B4-BE49-F238E27FC236}">
                  <a16:creationId xmlns:a16="http://schemas.microsoft.com/office/drawing/2014/main" id="{1031994A-5AA4-3B16-729D-7B67FBCB36C8}"/>
                </a:ext>
              </a:extLst>
            </p:cNvPr>
            <p:cNvSpPr txBox="1"/>
            <p:nvPr/>
          </p:nvSpPr>
          <p:spPr>
            <a:xfrm>
              <a:off x="9780276" y="5327129"/>
              <a:ext cx="1727636" cy="298543"/>
            </a:xfrm>
            <a:prstGeom prst="rect">
              <a:avLst/>
            </a:prstGeom>
            <a:noFill/>
          </p:spPr>
          <p:txBody>
            <a:bodyPr wrap="square" lIns="0" tIns="0" rIns="0" bIns="0">
              <a:spAutoFit/>
            </a:bodyPr>
            <a:lstStyle/>
            <a:p>
              <a:pPr algn="l">
                <a:lnSpc>
                  <a:spcPct val="110000"/>
                </a:lnSpc>
              </a:pPr>
              <a:r>
                <a:rPr lang="ja-JP" altLang="en-US" sz="900" b="1">
                  <a:solidFill>
                    <a:schemeClr val="tx2"/>
                  </a:solidFill>
                  <a:latin typeface="+mn-ea"/>
                  <a:ea typeface="+mn-ea"/>
                </a:rPr>
                <a:t>休日の過ごし方</a:t>
              </a:r>
              <a:endParaRPr lang="en-US" altLang="ja-JP" sz="900" b="1" dirty="0">
                <a:solidFill>
                  <a:schemeClr val="tx2"/>
                </a:solidFill>
                <a:latin typeface="+mn-ea"/>
                <a:ea typeface="+mn-ea"/>
              </a:endParaRPr>
            </a:p>
            <a:p>
              <a:pPr algn="l"/>
              <a:r>
                <a:rPr lang="ja-JP" altLang="en-US" sz="900">
                  <a:latin typeface="+mn-ea"/>
                  <a:ea typeface="+mn-ea"/>
                </a:rPr>
                <a:t>娘と遊ぶ、買い物</a:t>
              </a:r>
              <a:endParaRPr lang="en-US" altLang="ja-JP" sz="900" dirty="0">
                <a:latin typeface="+mn-ea"/>
                <a:ea typeface="+mn-ea"/>
              </a:endParaRPr>
            </a:p>
          </p:txBody>
        </p:sp>
        <p:sp>
          <p:nvSpPr>
            <p:cNvPr id="104" name="テキスト ボックス 4">
              <a:extLst>
                <a:ext uri="{FF2B5EF4-FFF2-40B4-BE49-F238E27FC236}">
                  <a16:creationId xmlns:a16="http://schemas.microsoft.com/office/drawing/2014/main" id="{F15F8837-9F5A-E5D3-79FE-8F704ADF7D1D}"/>
                </a:ext>
              </a:extLst>
            </p:cNvPr>
            <p:cNvSpPr txBox="1"/>
            <p:nvPr/>
          </p:nvSpPr>
          <p:spPr>
            <a:xfrm>
              <a:off x="9701783" y="3948376"/>
              <a:ext cx="1917129" cy="830997"/>
            </a:xfrm>
            <a:prstGeom prst="rect">
              <a:avLst/>
            </a:prstGeom>
            <a:noFill/>
          </p:spPr>
          <p:txBody>
            <a:bodyPr wrap="square" lIns="0" tIns="0" rIns="0" bIns="0">
              <a:spAutoFit/>
            </a:bodyPr>
            <a:lstStyle/>
            <a:p>
              <a:r>
                <a:rPr lang="ja-JP" altLang="en-US" sz="900" dirty="0">
                  <a:solidFill>
                    <a:schemeClr val="bg1">
                      <a:lumMod val="65000"/>
                    </a:schemeClr>
                  </a:solidFill>
                  <a:latin typeface="+mn-ea"/>
                  <a:ea typeface="+mn-ea"/>
                </a:rPr>
                <a:t>総務で社内機材の管理をしている。</a:t>
              </a:r>
              <a:r>
                <a:rPr kumimoji="1" lang="ja-JP" altLang="en-US" sz="900" b="0" i="0" u="none" strike="noStrike" kern="0" cap="none" spc="0" normalizeH="0" baseline="0" noProof="0" dirty="0">
                  <a:ln>
                    <a:noFill/>
                  </a:ln>
                  <a:solidFill>
                    <a:srgbClr val="000000"/>
                  </a:solidFill>
                  <a:effectLst/>
                  <a:uLnTx/>
                  <a:uFillTx/>
                  <a:latin typeface="游ゴシック Medium"/>
                  <a:ea typeface="游ゴシック Medium"/>
                </a:rPr>
                <a:t>シングルマザー。高校同窓生の繋がりで、同じシングルマザーで地元で美容師をしている絵里家族と共にマンションに暮らし始めて</a:t>
              </a:r>
              <a:r>
                <a:rPr kumimoji="1" lang="en-US" altLang="ja-JP" sz="900" b="0" i="0" u="none" strike="noStrike" kern="0" cap="none" spc="0" normalizeH="0" baseline="0" noProof="0" dirty="0">
                  <a:ln>
                    <a:noFill/>
                  </a:ln>
                  <a:solidFill>
                    <a:srgbClr val="000000"/>
                  </a:solidFill>
                  <a:effectLst/>
                  <a:uLnTx/>
                  <a:uFillTx/>
                  <a:latin typeface="游ゴシック Medium"/>
                  <a:ea typeface="游ゴシック Medium"/>
                </a:rPr>
                <a:t>1</a:t>
              </a:r>
              <a:r>
                <a:rPr kumimoji="1" lang="ja-JP" altLang="en-US" sz="900" b="0" i="0" u="none" strike="noStrike" kern="0" cap="none" spc="0" normalizeH="0" baseline="0" noProof="0" dirty="0">
                  <a:ln>
                    <a:noFill/>
                  </a:ln>
                  <a:solidFill>
                    <a:srgbClr val="000000"/>
                  </a:solidFill>
                  <a:effectLst/>
                  <a:uLnTx/>
                  <a:uFillTx/>
                  <a:latin typeface="游ゴシック Medium"/>
                  <a:ea typeface="游ゴシック Medium"/>
                </a:rPr>
                <a:t>ヶ月。家事や送迎は分担し合っている。</a:t>
              </a:r>
              <a:endParaRPr lang="en-US" altLang="ja-JP" sz="900" dirty="0">
                <a:latin typeface="+mn-ea"/>
                <a:ea typeface="+mn-ea"/>
              </a:endParaRPr>
            </a:p>
          </p:txBody>
        </p:sp>
        <p:sp>
          <p:nvSpPr>
            <p:cNvPr id="105" name="Rounded Rectangle 104">
              <a:extLst>
                <a:ext uri="{FF2B5EF4-FFF2-40B4-BE49-F238E27FC236}">
                  <a16:creationId xmlns:a16="http://schemas.microsoft.com/office/drawing/2014/main" id="{829FA8A9-683F-DF12-61EA-09EED02EE012}"/>
                </a:ext>
              </a:extLst>
            </p:cNvPr>
            <p:cNvSpPr/>
            <p:nvPr/>
          </p:nvSpPr>
          <p:spPr>
            <a:xfrm>
              <a:off x="9595657" y="1790199"/>
              <a:ext cx="1322029" cy="461659"/>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106" name="Rectangle 105">
              <a:extLst>
                <a:ext uri="{FF2B5EF4-FFF2-40B4-BE49-F238E27FC236}">
                  <a16:creationId xmlns:a16="http://schemas.microsoft.com/office/drawing/2014/main" id="{0BE4DB09-CF10-0817-8461-33E387F4C11E}"/>
                </a:ext>
              </a:extLst>
            </p:cNvPr>
            <p:cNvSpPr/>
            <p:nvPr/>
          </p:nvSpPr>
          <p:spPr>
            <a:xfrm>
              <a:off x="10720836" y="1790199"/>
              <a:ext cx="196850" cy="2920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107" name="Rectangle 106">
              <a:extLst>
                <a:ext uri="{FF2B5EF4-FFF2-40B4-BE49-F238E27FC236}">
                  <a16:creationId xmlns:a16="http://schemas.microsoft.com/office/drawing/2014/main" id="{594CCA15-BD1C-FDCD-BD8B-64EF58C78771}"/>
                </a:ext>
              </a:extLst>
            </p:cNvPr>
            <p:cNvSpPr/>
            <p:nvPr/>
          </p:nvSpPr>
          <p:spPr>
            <a:xfrm rot="5400000">
              <a:off x="9643244" y="2007421"/>
              <a:ext cx="196850" cy="2920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158" name="テキスト ボックス 21">
              <a:extLst>
                <a:ext uri="{FF2B5EF4-FFF2-40B4-BE49-F238E27FC236}">
                  <a16:creationId xmlns:a16="http://schemas.microsoft.com/office/drawing/2014/main" id="{EB0C9ACC-1A6B-B6F9-E36F-D19A5EE6B066}"/>
                </a:ext>
              </a:extLst>
            </p:cNvPr>
            <p:cNvSpPr txBox="1"/>
            <p:nvPr/>
          </p:nvSpPr>
          <p:spPr>
            <a:xfrm>
              <a:off x="9609565" y="1891769"/>
              <a:ext cx="1898347" cy="307777"/>
            </a:xfrm>
            <a:prstGeom prst="rect">
              <a:avLst/>
            </a:prstGeom>
            <a:noFill/>
          </p:spPr>
          <p:txBody>
            <a:bodyPr wrap="square">
              <a:spAutoFit/>
            </a:bodyPr>
            <a:lstStyle/>
            <a:p>
              <a:r>
                <a:rPr lang="ja-JP" altLang="en-US" sz="1400" b="1">
                  <a:solidFill>
                    <a:schemeClr val="bg1"/>
                  </a:solidFill>
                  <a:latin typeface="+mj-ea"/>
                  <a:ea typeface="+mj-ea"/>
                </a:rPr>
                <a:t>共同育児家族</a:t>
              </a:r>
              <a:endParaRPr lang="ja-JP" altLang="en-US" sz="1400">
                <a:solidFill>
                  <a:schemeClr val="bg1"/>
                </a:solidFill>
              </a:endParaRPr>
            </a:p>
          </p:txBody>
        </p:sp>
        <p:sp>
          <p:nvSpPr>
            <p:cNvPr id="159" name="テキスト ボックス 2">
              <a:extLst>
                <a:ext uri="{FF2B5EF4-FFF2-40B4-BE49-F238E27FC236}">
                  <a16:creationId xmlns:a16="http://schemas.microsoft.com/office/drawing/2014/main" id="{2325AF19-AE7E-CDB3-4C3D-8AEE37565B42}"/>
                </a:ext>
              </a:extLst>
            </p:cNvPr>
            <p:cNvSpPr txBox="1"/>
            <p:nvPr/>
          </p:nvSpPr>
          <p:spPr>
            <a:xfrm>
              <a:off x="9780276" y="2816704"/>
              <a:ext cx="1727636" cy="670889"/>
            </a:xfrm>
            <a:prstGeom prst="rect">
              <a:avLst/>
            </a:prstGeom>
            <a:noFill/>
          </p:spPr>
          <p:txBody>
            <a:bodyPr wrap="square" lIns="0" tIns="0" rIns="0" bIns="0">
              <a:spAutoFit/>
            </a:bodyPr>
            <a:lstStyle/>
            <a:p>
              <a:pPr>
                <a:lnSpc>
                  <a:spcPct val="110000"/>
                </a:lnSpc>
              </a:pPr>
              <a:r>
                <a:rPr lang="ja-JP" altLang="en-US" sz="1000" b="1" dirty="0">
                  <a:solidFill>
                    <a:schemeClr val="tx2"/>
                  </a:solidFill>
                  <a:latin typeface="+mj-ea"/>
                  <a:ea typeface="+mj-ea"/>
                </a:rPr>
                <a:t>家族構成</a:t>
              </a:r>
              <a:endParaRPr lang="en-US" altLang="ja-JP" sz="1000" b="1" dirty="0">
                <a:solidFill>
                  <a:schemeClr val="tx2"/>
                </a:solidFill>
                <a:latin typeface="+mj-ea"/>
                <a:ea typeface="+mj-ea"/>
              </a:endParaRPr>
            </a:p>
            <a:p>
              <a:pPr marL="171450" indent="-171450" algn="l">
                <a:lnSpc>
                  <a:spcPct val="110000"/>
                </a:lnSpc>
                <a:buFont typeface="Arial" panose="020B0604020202020204" pitchFamily="34" charset="0"/>
                <a:buChar char="•"/>
              </a:pPr>
              <a:r>
                <a:rPr lang="ja-JP" altLang="en-US" sz="1000" dirty="0">
                  <a:latin typeface="+mj-ea"/>
                  <a:ea typeface="+mj-ea"/>
                </a:rPr>
                <a:t>伊藤うみ（</a:t>
              </a:r>
              <a:r>
                <a:rPr lang="en-US" altLang="ja-JP" sz="1000" dirty="0">
                  <a:latin typeface="+mj-ea"/>
                  <a:ea typeface="+mj-ea"/>
                </a:rPr>
                <a:t>3</a:t>
              </a:r>
              <a:r>
                <a:rPr lang="ja-JP" altLang="en-US" sz="1000" dirty="0">
                  <a:latin typeface="+mj-ea"/>
                  <a:ea typeface="+mj-ea"/>
                </a:rPr>
                <a:t>歳）娘</a:t>
              </a:r>
            </a:p>
            <a:p>
              <a:pPr marL="171450" indent="-171450" algn="l">
                <a:lnSpc>
                  <a:spcPct val="110000"/>
                </a:lnSpc>
                <a:buFont typeface="Arial" panose="020B0604020202020204" pitchFamily="34" charset="0"/>
                <a:buChar char="•"/>
              </a:pPr>
              <a:r>
                <a:rPr lang="ja-JP" altLang="en-US" sz="1000" dirty="0">
                  <a:latin typeface="+mj-ea"/>
                  <a:ea typeface="+mj-ea"/>
                </a:rPr>
                <a:t>斉藤絵里（</a:t>
              </a:r>
              <a:r>
                <a:rPr lang="en-US" altLang="ja-JP" sz="1000" dirty="0">
                  <a:latin typeface="+mj-ea"/>
                  <a:ea typeface="+mj-ea"/>
                </a:rPr>
                <a:t>30</a:t>
              </a:r>
              <a:r>
                <a:rPr lang="ja-JP" altLang="en-US" sz="1000" dirty="0">
                  <a:latin typeface="+mj-ea"/>
                  <a:ea typeface="+mj-ea"/>
                </a:rPr>
                <a:t>歳）</a:t>
              </a:r>
            </a:p>
            <a:p>
              <a:pPr marL="171450" indent="-171450" algn="l">
                <a:lnSpc>
                  <a:spcPct val="110000"/>
                </a:lnSpc>
                <a:buFont typeface="Arial" panose="020B0604020202020204" pitchFamily="34" charset="0"/>
                <a:buChar char="•"/>
              </a:pPr>
              <a:r>
                <a:rPr lang="ja-JP" altLang="en-US" sz="1000" dirty="0">
                  <a:latin typeface="+mj-ea"/>
                  <a:ea typeface="+mj-ea"/>
                </a:rPr>
                <a:t>斉藤樹（</a:t>
              </a:r>
              <a:r>
                <a:rPr lang="en-US" altLang="ja-JP" sz="1000" dirty="0">
                  <a:latin typeface="+mj-ea"/>
                  <a:ea typeface="+mj-ea"/>
                </a:rPr>
                <a:t>5</a:t>
              </a:r>
              <a:r>
                <a:rPr lang="ja-JP" altLang="en-US" sz="1000" dirty="0">
                  <a:latin typeface="+mj-ea"/>
                  <a:ea typeface="+mj-ea"/>
                </a:rPr>
                <a:t>歳）絵里の息子</a:t>
              </a:r>
            </a:p>
          </p:txBody>
        </p:sp>
        <p:cxnSp>
          <p:nvCxnSpPr>
            <p:cNvPr id="160" name="Straight Connector 159">
              <a:extLst>
                <a:ext uri="{FF2B5EF4-FFF2-40B4-BE49-F238E27FC236}">
                  <a16:creationId xmlns:a16="http://schemas.microsoft.com/office/drawing/2014/main" id="{81B2443E-928E-009B-CB3D-50C11E962D9B}"/>
                </a:ext>
              </a:extLst>
            </p:cNvPr>
            <p:cNvCxnSpPr>
              <a:cxnSpLocks/>
            </p:cNvCxnSpPr>
            <p:nvPr/>
          </p:nvCxnSpPr>
          <p:spPr>
            <a:xfrm>
              <a:off x="9771403" y="3791530"/>
              <a:ext cx="1727637"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D2279EF3-A79A-1D66-CD10-CCDD766B17EE}"/>
                </a:ext>
              </a:extLst>
            </p:cNvPr>
            <p:cNvCxnSpPr>
              <a:cxnSpLocks/>
            </p:cNvCxnSpPr>
            <p:nvPr/>
          </p:nvCxnSpPr>
          <p:spPr>
            <a:xfrm>
              <a:off x="9771403" y="5163929"/>
              <a:ext cx="172800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84250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正方形/長方形 23">
            <a:extLst>
              <a:ext uri="{FF2B5EF4-FFF2-40B4-BE49-F238E27FC236}">
                <a16:creationId xmlns:a16="http://schemas.microsoft.com/office/drawing/2014/main" id="{92C5F393-949A-2E81-63E3-FBF9E537B17E}"/>
              </a:ext>
            </a:extLst>
          </p:cNvPr>
          <p:cNvSpPr/>
          <p:nvPr/>
        </p:nvSpPr>
        <p:spPr>
          <a:xfrm>
            <a:off x="4848673" y="2706630"/>
            <a:ext cx="6475523" cy="3103366"/>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kumimoji="1" lang="ja-JP" altLang="en-US" sz="2400" dirty="0">
              <a:solidFill>
                <a:schemeClr val="tx1"/>
              </a:solidFill>
              <a:latin typeface="+mn-ea"/>
            </a:endParaRPr>
          </a:p>
        </p:txBody>
      </p:sp>
      <p:grpSp>
        <p:nvGrpSpPr>
          <p:cNvPr id="3" name="Group 2">
            <a:extLst>
              <a:ext uri="{FF2B5EF4-FFF2-40B4-BE49-F238E27FC236}">
                <a16:creationId xmlns:a16="http://schemas.microsoft.com/office/drawing/2014/main" id="{70829CC5-CA64-3E9A-3F61-7995E60C186B}"/>
              </a:ext>
            </a:extLst>
          </p:cNvPr>
          <p:cNvGrpSpPr/>
          <p:nvPr/>
        </p:nvGrpSpPr>
        <p:grpSpPr>
          <a:xfrm>
            <a:off x="1835992" y="2108692"/>
            <a:ext cx="2088000" cy="4115012"/>
            <a:chOff x="463901" y="1790199"/>
            <a:chExt cx="2088000" cy="4115012"/>
          </a:xfrm>
        </p:grpSpPr>
        <p:sp>
          <p:nvSpPr>
            <p:cNvPr id="10" name="角丸四角形 1">
              <a:extLst>
                <a:ext uri="{FF2B5EF4-FFF2-40B4-BE49-F238E27FC236}">
                  <a16:creationId xmlns:a16="http://schemas.microsoft.com/office/drawing/2014/main" id="{40606999-9E48-DD7E-9BA7-45FFB8A941F6}"/>
                </a:ext>
              </a:extLst>
            </p:cNvPr>
            <p:cNvSpPr/>
            <p:nvPr/>
          </p:nvSpPr>
          <p:spPr>
            <a:xfrm>
              <a:off x="463901" y="1790199"/>
              <a:ext cx="2088000" cy="4115012"/>
            </a:xfrm>
            <a:prstGeom prst="roundRect">
              <a:avLst>
                <a:gd name="adj" fmla="val 4493"/>
              </a:avLst>
            </a:prstGeom>
            <a:solidFill>
              <a:schemeClr val="bg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kumimoji="1" lang="ja-JP" altLang="en-US" sz="2400" dirty="0">
                <a:solidFill>
                  <a:schemeClr val="tx1"/>
                </a:solidFill>
                <a:latin typeface="+mn-ea"/>
              </a:endParaRPr>
            </a:p>
          </p:txBody>
        </p:sp>
        <p:sp>
          <p:nvSpPr>
            <p:cNvPr id="16" name="テキスト ボックス 2">
              <a:extLst>
                <a:ext uri="{FF2B5EF4-FFF2-40B4-BE49-F238E27FC236}">
                  <a16:creationId xmlns:a16="http://schemas.microsoft.com/office/drawing/2014/main" id="{FA1316BD-D945-44C7-1A38-CCF2D435638E}"/>
                </a:ext>
              </a:extLst>
            </p:cNvPr>
            <p:cNvSpPr txBox="1"/>
            <p:nvPr/>
          </p:nvSpPr>
          <p:spPr>
            <a:xfrm>
              <a:off x="639648" y="2453174"/>
              <a:ext cx="1727636" cy="228204"/>
            </a:xfrm>
            <a:prstGeom prst="rect">
              <a:avLst/>
            </a:prstGeom>
            <a:noFill/>
          </p:spPr>
          <p:txBody>
            <a:bodyPr wrap="square" lIns="0" tIns="0" rIns="0" bIns="0">
              <a:spAutoFit/>
            </a:bodyPr>
            <a:lstStyle/>
            <a:p>
              <a:pPr algn="l">
                <a:lnSpc>
                  <a:spcPct val="110000"/>
                </a:lnSpc>
              </a:pPr>
              <a:r>
                <a:rPr lang="ja-JP" altLang="en-US" sz="1400" b="1">
                  <a:latin typeface="+mj-ea"/>
                  <a:ea typeface="+mj-ea"/>
                </a:rPr>
                <a:t>鈴木おさむ（</a:t>
              </a:r>
              <a:r>
                <a:rPr lang="en-US" altLang="ja-JP" sz="1400" b="1" dirty="0">
                  <a:latin typeface="+mj-ea"/>
                  <a:ea typeface="+mj-ea"/>
                </a:rPr>
                <a:t>80 </a:t>
              </a:r>
              <a:r>
                <a:rPr lang="ja-JP" altLang="en-US" sz="1400" b="1">
                  <a:latin typeface="+mj-ea"/>
                  <a:ea typeface="+mj-ea"/>
                </a:rPr>
                <a:t>歳）</a:t>
              </a:r>
              <a:endParaRPr lang="en-US" altLang="ja-JP" sz="1000" dirty="0">
                <a:latin typeface="+mj-ea"/>
                <a:ea typeface="+mj-ea"/>
              </a:endParaRPr>
            </a:p>
          </p:txBody>
        </p:sp>
        <p:sp>
          <p:nvSpPr>
            <p:cNvPr id="17" name="テキスト ボックス 3">
              <a:extLst>
                <a:ext uri="{FF2B5EF4-FFF2-40B4-BE49-F238E27FC236}">
                  <a16:creationId xmlns:a16="http://schemas.microsoft.com/office/drawing/2014/main" id="{D5D65852-1FFA-F900-8AAF-69EED1116583}"/>
                </a:ext>
              </a:extLst>
            </p:cNvPr>
            <p:cNvSpPr txBox="1"/>
            <p:nvPr/>
          </p:nvSpPr>
          <p:spPr>
            <a:xfrm>
              <a:off x="648520" y="5327129"/>
              <a:ext cx="1727636" cy="298543"/>
            </a:xfrm>
            <a:prstGeom prst="rect">
              <a:avLst/>
            </a:prstGeom>
            <a:noFill/>
          </p:spPr>
          <p:txBody>
            <a:bodyPr wrap="square" lIns="0" tIns="0" rIns="0" bIns="0">
              <a:spAutoFit/>
            </a:bodyPr>
            <a:lstStyle/>
            <a:p>
              <a:pPr algn="l">
                <a:lnSpc>
                  <a:spcPct val="110000"/>
                </a:lnSpc>
              </a:pPr>
              <a:r>
                <a:rPr lang="ja-JP" altLang="en-US" sz="900" b="1">
                  <a:solidFill>
                    <a:schemeClr val="accent1"/>
                  </a:solidFill>
                  <a:latin typeface="+mn-ea"/>
                  <a:ea typeface="+mn-ea"/>
                </a:rPr>
                <a:t>休日の過ごし方</a:t>
              </a:r>
              <a:endParaRPr lang="en-US" altLang="ja-JP" sz="900" b="1" dirty="0">
                <a:solidFill>
                  <a:schemeClr val="accent1"/>
                </a:solidFill>
                <a:latin typeface="+mn-ea"/>
                <a:ea typeface="+mn-ea"/>
              </a:endParaRPr>
            </a:p>
            <a:p>
              <a:pPr algn="l">
                <a:lnSpc>
                  <a:spcPct val="110000"/>
                </a:lnSpc>
              </a:pPr>
              <a:r>
                <a:rPr lang="ja-JP" altLang="en-US" sz="900">
                  <a:latin typeface="+mn-ea"/>
                  <a:ea typeface="+mn-ea"/>
                </a:rPr>
                <a:t>散歩、テレビ、カラオケ</a:t>
              </a:r>
              <a:endParaRPr lang="en-US" altLang="ja-JP" sz="900" dirty="0">
                <a:latin typeface="+mn-ea"/>
                <a:ea typeface="+mn-ea"/>
              </a:endParaRPr>
            </a:p>
          </p:txBody>
        </p:sp>
        <p:sp>
          <p:nvSpPr>
            <p:cNvPr id="18" name="テキスト ボックス 4">
              <a:extLst>
                <a:ext uri="{FF2B5EF4-FFF2-40B4-BE49-F238E27FC236}">
                  <a16:creationId xmlns:a16="http://schemas.microsoft.com/office/drawing/2014/main" id="{C7273B80-5DFB-C1E5-00B6-30ECB9CA604E}"/>
                </a:ext>
              </a:extLst>
            </p:cNvPr>
            <p:cNvSpPr txBox="1"/>
            <p:nvPr/>
          </p:nvSpPr>
          <p:spPr>
            <a:xfrm>
              <a:off x="648520" y="3948376"/>
              <a:ext cx="1727636" cy="1060290"/>
            </a:xfrm>
            <a:prstGeom prst="rect">
              <a:avLst/>
            </a:prstGeom>
            <a:noFill/>
          </p:spPr>
          <p:txBody>
            <a:bodyPr wrap="square" lIns="0" tIns="0" rIns="0" bIns="0">
              <a:spAutoFit/>
            </a:bodyPr>
            <a:lstStyle/>
            <a:p>
              <a:pPr algn="l">
                <a:lnSpc>
                  <a:spcPct val="110000"/>
                </a:lnSpc>
              </a:pPr>
              <a:r>
                <a:rPr lang="ja-JP" altLang="en-US" sz="900" dirty="0">
                  <a:solidFill>
                    <a:schemeClr val="bg1">
                      <a:lumMod val="65000"/>
                    </a:schemeClr>
                  </a:solidFill>
                  <a:latin typeface="+mn-ea"/>
                  <a:ea typeface="+mn-ea"/>
                </a:rPr>
                <a:t>工場の生産技術のエンジニアとして働く。高い専門技術を生かした業務に加え、現場社員の育成を任されている。</a:t>
              </a:r>
              <a:r>
                <a:rPr lang="ja-JP" altLang="en-US" sz="900" dirty="0">
                  <a:latin typeface="+mn-ea"/>
                  <a:ea typeface="+mn-ea"/>
                </a:rPr>
                <a:t>パートナーが</a:t>
              </a:r>
              <a:r>
                <a:rPr lang="en-US" altLang="ja-JP" sz="900" dirty="0">
                  <a:latin typeface="+mn-ea"/>
                  <a:ea typeface="+mn-ea"/>
                </a:rPr>
                <a:t>5</a:t>
              </a:r>
              <a:r>
                <a:rPr lang="ja-JP" altLang="en-US" sz="900" dirty="0">
                  <a:latin typeface="+mn-ea"/>
                  <a:ea typeface="+mn-ea"/>
                </a:rPr>
                <a:t>年前に他界し独居。子や孫は県外に住み、ビデオ通話するがなかなか会えない。</a:t>
              </a:r>
              <a:endParaRPr lang="en-US" altLang="ja-JP" sz="900" dirty="0">
                <a:latin typeface="+mn-ea"/>
                <a:ea typeface="+mn-ea"/>
              </a:endParaRPr>
            </a:p>
          </p:txBody>
        </p:sp>
        <p:sp>
          <p:nvSpPr>
            <p:cNvPr id="19" name="Rounded Rectangle 18">
              <a:extLst>
                <a:ext uri="{FF2B5EF4-FFF2-40B4-BE49-F238E27FC236}">
                  <a16:creationId xmlns:a16="http://schemas.microsoft.com/office/drawing/2014/main" id="{B9DEF6B0-A315-7D69-0296-0B7957946CE3}"/>
                </a:ext>
              </a:extLst>
            </p:cNvPr>
            <p:cNvSpPr/>
            <p:nvPr/>
          </p:nvSpPr>
          <p:spPr>
            <a:xfrm>
              <a:off x="463901" y="1790199"/>
              <a:ext cx="1322029" cy="461659"/>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20" name="Rectangle 19">
              <a:extLst>
                <a:ext uri="{FF2B5EF4-FFF2-40B4-BE49-F238E27FC236}">
                  <a16:creationId xmlns:a16="http://schemas.microsoft.com/office/drawing/2014/main" id="{4E14450C-1670-36BD-16BE-E3D995ACE774}"/>
                </a:ext>
              </a:extLst>
            </p:cNvPr>
            <p:cNvSpPr/>
            <p:nvPr/>
          </p:nvSpPr>
          <p:spPr>
            <a:xfrm>
              <a:off x="1589080" y="1790199"/>
              <a:ext cx="196850" cy="2920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21" name="Rectangle 20">
              <a:extLst>
                <a:ext uri="{FF2B5EF4-FFF2-40B4-BE49-F238E27FC236}">
                  <a16:creationId xmlns:a16="http://schemas.microsoft.com/office/drawing/2014/main" id="{3127F50A-C28B-EC1F-85A0-84EBC964D06A}"/>
                </a:ext>
              </a:extLst>
            </p:cNvPr>
            <p:cNvSpPr/>
            <p:nvPr/>
          </p:nvSpPr>
          <p:spPr>
            <a:xfrm rot="5400000">
              <a:off x="511488" y="2007421"/>
              <a:ext cx="196850" cy="29202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23" name="テキスト ボックス 21">
              <a:extLst>
                <a:ext uri="{FF2B5EF4-FFF2-40B4-BE49-F238E27FC236}">
                  <a16:creationId xmlns:a16="http://schemas.microsoft.com/office/drawing/2014/main" id="{104155F7-4D1E-E603-3FCA-2815DC7C7410}"/>
                </a:ext>
              </a:extLst>
            </p:cNvPr>
            <p:cNvSpPr txBox="1"/>
            <p:nvPr/>
          </p:nvSpPr>
          <p:spPr>
            <a:xfrm>
              <a:off x="477809" y="1891769"/>
              <a:ext cx="1889475" cy="307777"/>
            </a:xfrm>
            <a:prstGeom prst="rect">
              <a:avLst/>
            </a:prstGeom>
            <a:noFill/>
          </p:spPr>
          <p:txBody>
            <a:bodyPr wrap="square">
              <a:spAutoFit/>
            </a:bodyPr>
            <a:lstStyle/>
            <a:p>
              <a:r>
                <a:rPr lang="ja-JP" altLang="en-US" sz="1400" b="1">
                  <a:solidFill>
                    <a:schemeClr val="bg1"/>
                  </a:solidFill>
                  <a:latin typeface="+mj-ea"/>
                  <a:ea typeface="+mj-ea"/>
                </a:rPr>
                <a:t>高齢単身家族</a:t>
              </a:r>
              <a:endParaRPr lang="ja-JP" altLang="en-US" sz="1400">
                <a:solidFill>
                  <a:schemeClr val="bg1"/>
                </a:solidFill>
              </a:endParaRPr>
            </a:p>
          </p:txBody>
        </p:sp>
        <p:sp>
          <p:nvSpPr>
            <p:cNvPr id="24" name="テキスト ボックス 2">
              <a:extLst>
                <a:ext uri="{FF2B5EF4-FFF2-40B4-BE49-F238E27FC236}">
                  <a16:creationId xmlns:a16="http://schemas.microsoft.com/office/drawing/2014/main" id="{30DF7616-D1FE-57F9-3EB8-7037DBBEAA56}"/>
                </a:ext>
              </a:extLst>
            </p:cNvPr>
            <p:cNvSpPr txBox="1"/>
            <p:nvPr/>
          </p:nvSpPr>
          <p:spPr>
            <a:xfrm>
              <a:off x="648520" y="2816704"/>
              <a:ext cx="1727636" cy="670889"/>
            </a:xfrm>
            <a:prstGeom prst="rect">
              <a:avLst/>
            </a:prstGeom>
            <a:noFill/>
          </p:spPr>
          <p:txBody>
            <a:bodyPr wrap="square" lIns="0" tIns="0" rIns="0" bIns="0">
              <a:spAutoFit/>
            </a:bodyPr>
            <a:lstStyle/>
            <a:p>
              <a:pPr>
                <a:lnSpc>
                  <a:spcPct val="110000"/>
                </a:lnSpc>
              </a:pPr>
              <a:r>
                <a:rPr lang="ja-JP" altLang="en-US" sz="1000" b="1">
                  <a:solidFill>
                    <a:schemeClr val="accent1"/>
                  </a:solidFill>
                  <a:latin typeface="+mj-ea"/>
                  <a:ea typeface="+mj-ea"/>
                </a:rPr>
                <a:t>家族構成</a:t>
              </a:r>
              <a:endParaRPr lang="en-US" altLang="ja-JP" sz="1000" b="1">
                <a:solidFill>
                  <a:schemeClr val="accent1"/>
                </a:solidFill>
                <a:latin typeface="+mj-ea"/>
                <a:ea typeface="+mj-ea"/>
              </a:endParaRPr>
            </a:p>
            <a:p>
              <a:pPr algn="l">
                <a:lnSpc>
                  <a:spcPct val="110000"/>
                </a:lnSpc>
              </a:pPr>
              <a:r>
                <a:rPr lang="ja-JP" altLang="en-US" sz="1000">
                  <a:latin typeface="+mj-ea"/>
                  <a:ea typeface="+mj-ea"/>
                </a:rPr>
                <a:t>別居</a:t>
              </a:r>
              <a:endParaRPr lang="en-US" altLang="ja-JP" sz="1000" dirty="0">
                <a:latin typeface="+mj-ea"/>
                <a:ea typeface="+mj-ea"/>
              </a:endParaRPr>
            </a:p>
            <a:p>
              <a:pPr algn="l">
                <a:lnSpc>
                  <a:spcPct val="110000"/>
                </a:lnSpc>
              </a:pPr>
              <a:r>
                <a:rPr lang="ja-JP" altLang="en-US" sz="1000">
                  <a:latin typeface="+mj-ea"/>
                  <a:ea typeface="+mj-ea"/>
                </a:rPr>
                <a:t>・息子夫婦</a:t>
              </a:r>
              <a:endParaRPr lang="en-US" altLang="ja-JP" sz="1000" dirty="0">
                <a:latin typeface="+mj-ea"/>
                <a:ea typeface="+mj-ea"/>
              </a:endParaRPr>
            </a:p>
            <a:p>
              <a:pPr algn="l">
                <a:lnSpc>
                  <a:spcPct val="110000"/>
                </a:lnSpc>
              </a:pPr>
              <a:r>
                <a:rPr lang="ja-JP" altLang="en-US" sz="1000">
                  <a:latin typeface="+mj-ea"/>
                  <a:ea typeface="+mj-ea"/>
                </a:rPr>
                <a:t>・孫</a:t>
              </a:r>
              <a:endParaRPr lang="en-US" altLang="ja-JP" sz="1000" dirty="0">
                <a:latin typeface="+mj-ea"/>
                <a:ea typeface="+mj-ea"/>
              </a:endParaRPr>
            </a:p>
          </p:txBody>
        </p:sp>
        <p:cxnSp>
          <p:nvCxnSpPr>
            <p:cNvPr id="29" name="Straight Connector 28">
              <a:extLst>
                <a:ext uri="{FF2B5EF4-FFF2-40B4-BE49-F238E27FC236}">
                  <a16:creationId xmlns:a16="http://schemas.microsoft.com/office/drawing/2014/main" id="{F7BF3D9E-6063-7F80-9A4C-5BB9C8276DD2}"/>
                </a:ext>
              </a:extLst>
            </p:cNvPr>
            <p:cNvCxnSpPr>
              <a:cxnSpLocks/>
            </p:cNvCxnSpPr>
            <p:nvPr/>
          </p:nvCxnSpPr>
          <p:spPr>
            <a:xfrm>
              <a:off x="639647" y="3791530"/>
              <a:ext cx="1727637"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51F165E-A8E3-B7FD-55E0-C43FEF27DC0B}"/>
                </a:ext>
              </a:extLst>
            </p:cNvPr>
            <p:cNvCxnSpPr>
              <a:cxnSpLocks/>
            </p:cNvCxnSpPr>
            <p:nvPr/>
          </p:nvCxnSpPr>
          <p:spPr>
            <a:xfrm>
              <a:off x="639647" y="5163929"/>
              <a:ext cx="1728000" cy="0"/>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54" name="テキスト ボックス 51">
            <a:extLst>
              <a:ext uri="{FF2B5EF4-FFF2-40B4-BE49-F238E27FC236}">
                <a16:creationId xmlns:a16="http://schemas.microsoft.com/office/drawing/2014/main" id="{A10C5D7D-50A9-3ED0-8845-9272495CEC3B}"/>
              </a:ext>
            </a:extLst>
          </p:cNvPr>
          <p:cNvSpPr txBox="1"/>
          <p:nvPr/>
        </p:nvSpPr>
        <p:spPr>
          <a:xfrm>
            <a:off x="5213751" y="4344911"/>
            <a:ext cx="1167963" cy="400110"/>
          </a:xfrm>
          <a:prstGeom prst="rect">
            <a:avLst/>
          </a:prstGeom>
          <a:noFill/>
        </p:spPr>
        <p:txBody>
          <a:bodyPr wrap="square">
            <a:spAutoFit/>
          </a:bodyPr>
          <a:lstStyle/>
          <a:p>
            <a:pPr algn="ctr"/>
            <a:r>
              <a:rPr lang="ja-JP" altLang="en-US" sz="1000" b="1">
                <a:latin typeface="+mn-ea"/>
                <a:ea typeface="+mn-ea"/>
              </a:rPr>
              <a:t>既存の制度が</a:t>
            </a:r>
            <a:endParaRPr lang="en-US" altLang="ja-JP" sz="1000" b="1">
              <a:latin typeface="+mn-ea"/>
              <a:ea typeface="+mn-ea"/>
            </a:endParaRPr>
          </a:p>
          <a:p>
            <a:pPr algn="ctr"/>
            <a:r>
              <a:rPr lang="ja-JP" altLang="en-US" sz="1000" b="1">
                <a:latin typeface="+mn-ea"/>
                <a:ea typeface="+mn-ea"/>
              </a:rPr>
              <a:t>合わない</a:t>
            </a:r>
            <a:endParaRPr lang="en-US" altLang="ja-JP" sz="1000" b="1" dirty="0">
              <a:latin typeface="+mn-ea"/>
              <a:ea typeface="+mn-ea"/>
            </a:endParaRPr>
          </a:p>
        </p:txBody>
      </p:sp>
      <p:sp>
        <p:nvSpPr>
          <p:cNvPr id="56" name="テキスト ボックス 52">
            <a:extLst>
              <a:ext uri="{FF2B5EF4-FFF2-40B4-BE49-F238E27FC236}">
                <a16:creationId xmlns:a16="http://schemas.microsoft.com/office/drawing/2014/main" id="{2165C8E4-DA92-9D50-C64A-1EDAC0D679CC}"/>
              </a:ext>
            </a:extLst>
          </p:cNvPr>
          <p:cNvSpPr txBox="1"/>
          <p:nvPr/>
        </p:nvSpPr>
        <p:spPr>
          <a:xfrm>
            <a:off x="6567878" y="4444008"/>
            <a:ext cx="1419345" cy="246221"/>
          </a:xfrm>
          <a:prstGeom prst="rect">
            <a:avLst/>
          </a:prstGeom>
          <a:noFill/>
        </p:spPr>
        <p:txBody>
          <a:bodyPr wrap="square">
            <a:spAutoFit/>
          </a:bodyPr>
          <a:lstStyle/>
          <a:p>
            <a:pPr algn="ctr"/>
            <a:r>
              <a:rPr lang="ja-JP" altLang="en-US" sz="1000" b="1">
                <a:latin typeface="+mn-ea"/>
                <a:ea typeface="+mn-ea"/>
              </a:rPr>
              <a:t>忙しすぎる</a:t>
            </a:r>
            <a:endParaRPr lang="en-US" altLang="ja-JP" sz="1000" b="1" dirty="0">
              <a:latin typeface="+mn-ea"/>
              <a:ea typeface="+mn-ea"/>
            </a:endParaRPr>
          </a:p>
        </p:txBody>
      </p:sp>
      <p:sp>
        <p:nvSpPr>
          <p:cNvPr id="57" name="テキスト ボックス 53">
            <a:extLst>
              <a:ext uri="{FF2B5EF4-FFF2-40B4-BE49-F238E27FC236}">
                <a16:creationId xmlns:a16="http://schemas.microsoft.com/office/drawing/2014/main" id="{F4B3B312-15C6-CEB0-54BE-CB0E4C75166B}"/>
              </a:ext>
            </a:extLst>
          </p:cNvPr>
          <p:cNvSpPr txBox="1"/>
          <p:nvPr/>
        </p:nvSpPr>
        <p:spPr>
          <a:xfrm>
            <a:off x="9314922" y="3282202"/>
            <a:ext cx="1233619" cy="246221"/>
          </a:xfrm>
          <a:prstGeom prst="rect">
            <a:avLst/>
          </a:prstGeom>
          <a:noFill/>
        </p:spPr>
        <p:txBody>
          <a:bodyPr wrap="square">
            <a:spAutoFit/>
          </a:bodyPr>
          <a:lstStyle/>
          <a:p>
            <a:pPr algn="ctr"/>
            <a:r>
              <a:rPr lang="ja-JP" altLang="en-US" sz="1000" b="1">
                <a:latin typeface="+mn-ea"/>
                <a:ea typeface="+mn-ea"/>
              </a:rPr>
              <a:t>気を遣う</a:t>
            </a:r>
            <a:endParaRPr lang="en-US" altLang="ja-JP" sz="1000" b="1" dirty="0">
              <a:latin typeface="+mn-ea"/>
              <a:ea typeface="+mn-ea"/>
            </a:endParaRPr>
          </a:p>
        </p:txBody>
      </p:sp>
      <p:sp>
        <p:nvSpPr>
          <p:cNvPr id="58" name="テキスト ボックス 54">
            <a:extLst>
              <a:ext uri="{FF2B5EF4-FFF2-40B4-BE49-F238E27FC236}">
                <a16:creationId xmlns:a16="http://schemas.microsoft.com/office/drawing/2014/main" id="{FFB1EED2-F0B9-C603-2EE0-6A339B62BDFB}"/>
              </a:ext>
            </a:extLst>
          </p:cNvPr>
          <p:cNvSpPr txBox="1"/>
          <p:nvPr/>
        </p:nvSpPr>
        <p:spPr>
          <a:xfrm>
            <a:off x="8232682" y="4209817"/>
            <a:ext cx="1271325" cy="400110"/>
          </a:xfrm>
          <a:prstGeom prst="rect">
            <a:avLst/>
          </a:prstGeom>
          <a:noFill/>
        </p:spPr>
        <p:txBody>
          <a:bodyPr wrap="square">
            <a:spAutoFit/>
          </a:bodyPr>
          <a:lstStyle/>
          <a:p>
            <a:pPr algn="ctr"/>
            <a:r>
              <a:rPr lang="ja-JP" altLang="en-US" sz="1000" b="1">
                <a:latin typeface="+mn-ea"/>
                <a:ea typeface="+mn-ea"/>
              </a:rPr>
              <a:t>サポートの仕方が</a:t>
            </a:r>
            <a:endParaRPr lang="en-US" altLang="ja-JP" sz="1000" b="1" dirty="0">
              <a:latin typeface="+mn-ea"/>
              <a:ea typeface="+mn-ea"/>
            </a:endParaRPr>
          </a:p>
          <a:p>
            <a:pPr algn="ctr"/>
            <a:r>
              <a:rPr lang="ja-JP" altLang="en-US" sz="1000" b="1">
                <a:latin typeface="+mn-ea"/>
                <a:ea typeface="+mn-ea"/>
              </a:rPr>
              <a:t>わからない</a:t>
            </a:r>
            <a:endParaRPr lang="en-US" altLang="ja-JP" sz="1000" b="1" dirty="0">
              <a:latin typeface="+mn-ea"/>
              <a:ea typeface="+mn-ea"/>
            </a:endParaRPr>
          </a:p>
        </p:txBody>
      </p:sp>
      <p:sp>
        <p:nvSpPr>
          <p:cNvPr id="59" name="テキスト ボックス 55">
            <a:extLst>
              <a:ext uri="{FF2B5EF4-FFF2-40B4-BE49-F238E27FC236}">
                <a16:creationId xmlns:a16="http://schemas.microsoft.com/office/drawing/2014/main" id="{D306E5A6-D4E4-E48E-56C8-67E5DA9EC584}"/>
              </a:ext>
            </a:extLst>
          </p:cNvPr>
          <p:cNvSpPr txBox="1"/>
          <p:nvPr/>
        </p:nvSpPr>
        <p:spPr>
          <a:xfrm>
            <a:off x="10039090" y="4444645"/>
            <a:ext cx="1011957" cy="246221"/>
          </a:xfrm>
          <a:prstGeom prst="rect">
            <a:avLst/>
          </a:prstGeom>
          <a:noFill/>
        </p:spPr>
        <p:txBody>
          <a:bodyPr wrap="square">
            <a:spAutoFit/>
          </a:bodyPr>
          <a:lstStyle/>
          <a:p>
            <a:pPr algn="ctr"/>
            <a:r>
              <a:rPr lang="ja-JP" altLang="en-US" sz="1000" b="1">
                <a:latin typeface="+mn-ea"/>
                <a:ea typeface="+mn-ea"/>
              </a:rPr>
              <a:t>評価が難しい</a:t>
            </a:r>
            <a:endParaRPr lang="en-US" altLang="ja-JP" sz="1000" b="1" dirty="0">
              <a:latin typeface="+mn-ea"/>
              <a:ea typeface="+mn-ea"/>
            </a:endParaRPr>
          </a:p>
        </p:txBody>
      </p:sp>
      <p:grpSp>
        <p:nvGrpSpPr>
          <p:cNvPr id="94" name="Group 93">
            <a:extLst>
              <a:ext uri="{FF2B5EF4-FFF2-40B4-BE49-F238E27FC236}">
                <a16:creationId xmlns:a16="http://schemas.microsoft.com/office/drawing/2014/main" id="{9F6B5011-B201-02BF-D9A5-6472C67DFAB2}"/>
              </a:ext>
            </a:extLst>
          </p:cNvPr>
          <p:cNvGrpSpPr/>
          <p:nvPr/>
        </p:nvGrpSpPr>
        <p:grpSpPr>
          <a:xfrm>
            <a:off x="3227441" y="3170674"/>
            <a:ext cx="1494537" cy="1044803"/>
            <a:chOff x="9785618" y="1360967"/>
            <a:chExt cx="783145" cy="562458"/>
          </a:xfrm>
        </p:grpSpPr>
        <p:sp>
          <p:nvSpPr>
            <p:cNvPr id="95" name="Rounded Rectangle 94">
              <a:extLst>
                <a:ext uri="{FF2B5EF4-FFF2-40B4-BE49-F238E27FC236}">
                  <a16:creationId xmlns:a16="http://schemas.microsoft.com/office/drawing/2014/main" id="{00EAB72B-5DCA-6A9F-E565-6AC2BB6F33F4}"/>
                </a:ext>
              </a:extLst>
            </p:cNvPr>
            <p:cNvSpPr/>
            <p:nvPr/>
          </p:nvSpPr>
          <p:spPr>
            <a:xfrm>
              <a:off x="9785618" y="1360967"/>
              <a:ext cx="783145" cy="443371"/>
            </a:xfrm>
            <a:prstGeom prst="roundRect">
              <a:avLst>
                <a:gd name="adj" fmla="val 1288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96" name="Triangle 95">
              <a:extLst>
                <a:ext uri="{FF2B5EF4-FFF2-40B4-BE49-F238E27FC236}">
                  <a16:creationId xmlns:a16="http://schemas.microsoft.com/office/drawing/2014/main" id="{441D5744-D1C6-DE6D-1110-1789B18E7915}"/>
                </a:ext>
              </a:extLst>
            </p:cNvPr>
            <p:cNvSpPr/>
            <p:nvPr/>
          </p:nvSpPr>
          <p:spPr>
            <a:xfrm rot="12629832">
              <a:off x="9913868" y="1776593"/>
              <a:ext cx="75428" cy="146832"/>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grpSp>
      <p:sp>
        <p:nvSpPr>
          <p:cNvPr id="99" name="テキスト ボックス 2">
            <a:extLst>
              <a:ext uri="{FF2B5EF4-FFF2-40B4-BE49-F238E27FC236}">
                <a16:creationId xmlns:a16="http://schemas.microsoft.com/office/drawing/2014/main" id="{9C1BDAE3-B7FF-CF89-226B-CE6AEB91F3D9}"/>
              </a:ext>
            </a:extLst>
          </p:cNvPr>
          <p:cNvSpPr txBox="1"/>
          <p:nvPr/>
        </p:nvSpPr>
        <p:spPr>
          <a:xfrm>
            <a:off x="3380462" y="3431254"/>
            <a:ext cx="1188494" cy="331950"/>
          </a:xfrm>
          <a:prstGeom prst="rect">
            <a:avLst/>
          </a:prstGeom>
          <a:noFill/>
        </p:spPr>
        <p:txBody>
          <a:bodyPr wrap="square" lIns="0" tIns="0" rIns="0" bIns="0">
            <a:spAutoFit/>
          </a:bodyPr>
          <a:lstStyle/>
          <a:p>
            <a:pPr>
              <a:lnSpc>
                <a:spcPct val="110000"/>
              </a:lnSpc>
            </a:pPr>
            <a:r>
              <a:rPr lang="ja-JP" altLang="en-US" sz="1000" b="1">
                <a:solidFill>
                  <a:schemeClr val="bg1"/>
                </a:solidFill>
                <a:latin typeface="+mj-ea"/>
                <a:ea typeface="+mj-ea"/>
              </a:rPr>
              <a:t>とある業務日の流れを想像してみよう</a:t>
            </a:r>
            <a:endParaRPr lang="en-US" altLang="ja-JP" sz="1000" b="1" dirty="0">
              <a:solidFill>
                <a:schemeClr val="bg1"/>
              </a:solidFill>
              <a:latin typeface="+mj-ea"/>
              <a:ea typeface="+mj-ea"/>
            </a:endParaRPr>
          </a:p>
        </p:txBody>
      </p:sp>
      <p:grpSp>
        <p:nvGrpSpPr>
          <p:cNvPr id="106" name="Group 105">
            <a:extLst>
              <a:ext uri="{FF2B5EF4-FFF2-40B4-BE49-F238E27FC236}">
                <a16:creationId xmlns:a16="http://schemas.microsoft.com/office/drawing/2014/main" id="{E3AB813E-AC5E-C522-FC23-2C00163F1D36}"/>
              </a:ext>
            </a:extLst>
          </p:cNvPr>
          <p:cNvGrpSpPr/>
          <p:nvPr/>
        </p:nvGrpSpPr>
        <p:grpSpPr>
          <a:xfrm flipH="1">
            <a:off x="623772" y="3740091"/>
            <a:ext cx="1358670" cy="945021"/>
            <a:chOff x="9821216" y="1381120"/>
            <a:chExt cx="711950" cy="508741"/>
          </a:xfrm>
        </p:grpSpPr>
        <p:sp>
          <p:nvSpPr>
            <p:cNvPr id="107" name="Rounded Rectangle 106">
              <a:extLst>
                <a:ext uri="{FF2B5EF4-FFF2-40B4-BE49-F238E27FC236}">
                  <a16:creationId xmlns:a16="http://schemas.microsoft.com/office/drawing/2014/main" id="{01C518FA-9A0B-4CC1-3AF8-16AF331DBD45}"/>
                </a:ext>
              </a:extLst>
            </p:cNvPr>
            <p:cNvSpPr/>
            <p:nvPr/>
          </p:nvSpPr>
          <p:spPr>
            <a:xfrm>
              <a:off x="9821216" y="1381120"/>
              <a:ext cx="711950" cy="403064"/>
            </a:xfrm>
            <a:prstGeom prst="roundRect">
              <a:avLst>
                <a:gd name="adj" fmla="val 1250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108" name="Triangle 107">
              <a:extLst>
                <a:ext uri="{FF2B5EF4-FFF2-40B4-BE49-F238E27FC236}">
                  <a16:creationId xmlns:a16="http://schemas.microsoft.com/office/drawing/2014/main" id="{C86B4C19-45BB-910A-B300-01900D7031A7}"/>
                </a:ext>
              </a:extLst>
            </p:cNvPr>
            <p:cNvSpPr/>
            <p:nvPr/>
          </p:nvSpPr>
          <p:spPr>
            <a:xfrm rot="13230077">
              <a:off x="9897533" y="1743029"/>
              <a:ext cx="75428" cy="146832"/>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grpSp>
      <p:sp>
        <p:nvSpPr>
          <p:cNvPr id="109" name="テキスト ボックス 2">
            <a:extLst>
              <a:ext uri="{FF2B5EF4-FFF2-40B4-BE49-F238E27FC236}">
                <a16:creationId xmlns:a16="http://schemas.microsoft.com/office/drawing/2014/main" id="{71D50F4B-81E9-8C5F-9E2F-9DAD76D10488}"/>
              </a:ext>
            </a:extLst>
          </p:cNvPr>
          <p:cNvSpPr txBox="1"/>
          <p:nvPr/>
        </p:nvSpPr>
        <p:spPr>
          <a:xfrm>
            <a:off x="708860" y="3963232"/>
            <a:ext cx="1188494" cy="331950"/>
          </a:xfrm>
          <a:prstGeom prst="rect">
            <a:avLst/>
          </a:prstGeom>
          <a:noFill/>
        </p:spPr>
        <p:txBody>
          <a:bodyPr wrap="square" lIns="0" tIns="0" rIns="0" bIns="0">
            <a:spAutoFit/>
          </a:bodyPr>
          <a:lstStyle/>
          <a:p>
            <a:pPr>
              <a:lnSpc>
                <a:spcPct val="110000"/>
              </a:lnSpc>
            </a:pPr>
            <a:r>
              <a:rPr lang="ja-JP" altLang="en-US" sz="1000" b="1">
                <a:solidFill>
                  <a:schemeClr val="bg1"/>
                </a:solidFill>
                <a:latin typeface="+mj-ea"/>
                <a:ea typeface="+mj-ea"/>
              </a:rPr>
              <a:t>自社らしい業務内容を考えてみよう</a:t>
            </a:r>
            <a:endParaRPr lang="en-US" altLang="ja-JP" sz="1000" b="1" dirty="0">
              <a:solidFill>
                <a:schemeClr val="bg1"/>
              </a:solidFill>
              <a:latin typeface="+mj-ea"/>
              <a:ea typeface="+mj-ea"/>
            </a:endParaRPr>
          </a:p>
        </p:txBody>
      </p:sp>
      <p:grpSp>
        <p:nvGrpSpPr>
          <p:cNvPr id="122" name="Group 121">
            <a:extLst>
              <a:ext uri="{FF2B5EF4-FFF2-40B4-BE49-F238E27FC236}">
                <a16:creationId xmlns:a16="http://schemas.microsoft.com/office/drawing/2014/main" id="{C754194D-D00F-B65C-50C8-BA12B38F977A}"/>
              </a:ext>
            </a:extLst>
          </p:cNvPr>
          <p:cNvGrpSpPr/>
          <p:nvPr/>
        </p:nvGrpSpPr>
        <p:grpSpPr>
          <a:xfrm>
            <a:off x="7907818" y="2200806"/>
            <a:ext cx="3635360" cy="1087020"/>
            <a:chOff x="9785618" y="1332111"/>
            <a:chExt cx="1904947" cy="585185"/>
          </a:xfrm>
        </p:grpSpPr>
        <p:sp>
          <p:nvSpPr>
            <p:cNvPr id="123" name="Rounded Rectangle 122">
              <a:extLst>
                <a:ext uri="{FF2B5EF4-FFF2-40B4-BE49-F238E27FC236}">
                  <a16:creationId xmlns:a16="http://schemas.microsoft.com/office/drawing/2014/main" id="{7FC76CBE-C152-0DA7-59A6-242F9CDF552F}"/>
                </a:ext>
              </a:extLst>
            </p:cNvPr>
            <p:cNvSpPr/>
            <p:nvPr/>
          </p:nvSpPr>
          <p:spPr>
            <a:xfrm>
              <a:off x="9785618" y="1332111"/>
              <a:ext cx="1904947" cy="472226"/>
            </a:xfrm>
            <a:prstGeom prst="roundRect">
              <a:avLst>
                <a:gd name="adj" fmla="val 1311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124" name="Triangle 123">
              <a:extLst>
                <a:ext uri="{FF2B5EF4-FFF2-40B4-BE49-F238E27FC236}">
                  <a16:creationId xmlns:a16="http://schemas.microsoft.com/office/drawing/2014/main" id="{C06746C9-4795-E452-3319-A0BAA1943326}"/>
                </a:ext>
              </a:extLst>
            </p:cNvPr>
            <p:cNvSpPr/>
            <p:nvPr/>
          </p:nvSpPr>
          <p:spPr>
            <a:xfrm rot="12629832">
              <a:off x="9930092" y="1751904"/>
              <a:ext cx="123577" cy="165392"/>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grpSp>
      <p:sp>
        <p:nvSpPr>
          <p:cNvPr id="125" name="テキスト ボックス 2">
            <a:extLst>
              <a:ext uri="{FF2B5EF4-FFF2-40B4-BE49-F238E27FC236}">
                <a16:creationId xmlns:a16="http://schemas.microsoft.com/office/drawing/2014/main" id="{87E8CC17-31B3-686A-3A2B-E0AD8095AD4E}"/>
              </a:ext>
            </a:extLst>
          </p:cNvPr>
          <p:cNvSpPr txBox="1"/>
          <p:nvPr/>
        </p:nvSpPr>
        <p:spPr>
          <a:xfrm>
            <a:off x="8082964" y="2393573"/>
            <a:ext cx="3324970" cy="501227"/>
          </a:xfrm>
          <a:prstGeom prst="rect">
            <a:avLst/>
          </a:prstGeom>
          <a:noFill/>
        </p:spPr>
        <p:txBody>
          <a:bodyPr wrap="square" lIns="0" tIns="0" rIns="0" bIns="0">
            <a:spAutoFit/>
          </a:bodyPr>
          <a:lstStyle/>
          <a:p>
            <a:pPr>
              <a:lnSpc>
                <a:spcPct val="110000"/>
              </a:lnSpc>
            </a:pPr>
            <a:r>
              <a:rPr lang="ja-JP" altLang="en-US" sz="1000" b="1">
                <a:solidFill>
                  <a:schemeClr val="bg1"/>
                </a:solidFill>
                <a:latin typeface="+mj-ea"/>
                <a:ea typeface="+mj-ea"/>
              </a:rPr>
              <a:t>自分の職場にいたとしたら、</a:t>
            </a:r>
            <a:endParaRPr lang="en-US" altLang="ja-JP" sz="1000" b="1">
              <a:solidFill>
                <a:schemeClr val="bg1"/>
              </a:solidFill>
              <a:latin typeface="+mj-ea"/>
              <a:ea typeface="+mj-ea"/>
            </a:endParaRPr>
          </a:p>
          <a:p>
            <a:pPr>
              <a:lnSpc>
                <a:spcPct val="110000"/>
              </a:lnSpc>
            </a:pPr>
            <a:r>
              <a:rPr lang="ja-JP" altLang="en-US" sz="1000" b="1">
                <a:solidFill>
                  <a:schemeClr val="bg1"/>
                </a:solidFill>
                <a:latin typeface="+mj-ea"/>
                <a:ea typeface="+mj-ea"/>
              </a:rPr>
              <a:t>どんな課題が出てくるだろう？</a:t>
            </a:r>
            <a:endParaRPr lang="en-US" altLang="ja-JP" sz="1000" b="1">
              <a:solidFill>
                <a:schemeClr val="bg1"/>
              </a:solidFill>
              <a:latin typeface="+mj-ea"/>
              <a:ea typeface="+mj-ea"/>
            </a:endParaRPr>
          </a:p>
          <a:p>
            <a:pPr>
              <a:lnSpc>
                <a:spcPct val="110000"/>
              </a:lnSpc>
            </a:pPr>
            <a:r>
              <a:rPr lang="ja-JP" altLang="en-US" sz="1000" b="1">
                <a:solidFill>
                  <a:schemeClr val="bg1"/>
                </a:solidFill>
                <a:latin typeface="+mj-ea"/>
                <a:ea typeface="+mj-ea"/>
              </a:rPr>
              <a:t>本人目線と同僚目線で、</a:t>
            </a:r>
            <a:r>
              <a:rPr lang="en-US" altLang="ja-JP" sz="1000" b="1">
                <a:solidFill>
                  <a:schemeClr val="bg1"/>
                </a:solidFill>
                <a:latin typeface="+mj-ea"/>
                <a:ea typeface="+mj-ea"/>
              </a:rPr>
              <a:t>Step1</a:t>
            </a:r>
            <a:r>
              <a:rPr lang="ja-JP" altLang="en-US" sz="1000" b="1">
                <a:solidFill>
                  <a:schemeClr val="bg1"/>
                </a:solidFill>
                <a:latin typeface="+mj-ea"/>
                <a:ea typeface="+mj-ea"/>
              </a:rPr>
              <a:t>のボードに追加してみよう</a:t>
            </a:r>
            <a:endParaRPr lang="en-US" altLang="ja-JP" sz="1000" b="1" dirty="0">
              <a:solidFill>
                <a:schemeClr val="bg1"/>
              </a:solidFill>
              <a:latin typeface="+mj-ea"/>
              <a:ea typeface="+mj-ea"/>
            </a:endParaRPr>
          </a:p>
        </p:txBody>
      </p:sp>
      <p:sp>
        <p:nvSpPr>
          <p:cNvPr id="126" name="メモ 42">
            <a:extLst>
              <a:ext uri="{FF2B5EF4-FFF2-40B4-BE49-F238E27FC236}">
                <a16:creationId xmlns:a16="http://schemas.microsoft.com/office/drawing/2014/main" id="{10B4AE65-FC25-C49C-75B0-DB5CDC79CEFD}"/>
              </a:ext>
            </a:extLst>
          </p:cNvPr>
          <p:cNvSpPr/>
          <p:nvPr/>
        </p:nvSpPr>
        <p:spPr>
          <a:xfrm rot="153621">
            <a:off x="6248669" y="3532746"/>
            <a:ext cx="371061" cy="369838"/>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28" name="メモ 42">
            <a:extLst>
              <a:ext uri="{FF2B5EF4-FFF2-40B4-BE49-F238E27FC236}">
                <a16:creationId xmlns:a16="http://schemas.microsoft.com/office/drawing/2014/main" id="{0E28FB53-2421-94BA-9E37-276554A8AE71}"/>
              </a:ext>
            </a:extLst>
          </p:cNvPr>
          <p:cNvSpPr/>
          <p:nvPr/>
        </p:nvSpPr>
        <p:spPr>
          <a:xfrm rot="21406842">
            <a:off x="6678438" y="3560179"/>
            <a:ext cx="371061" cy="369838"/>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35" name="メモ 42">
            <a:extLst>
              <a:ext uri="{FF2B5EF4-FFF2-40B4-BE49-F238E27FC236}">
                <a16:creationId xmlns:a16="http://schemas.microsoft.com/office/drawing/2014/main" id="{5EF78C17-B394-8A61-889D-55528DA4FAE4}"/>
              </a:ext>
            </a:extLst>
          </p:cNvPr>
          <p:cNvSpPr/>
          <p:nvPr/>
        </p:nvSpPr>
        <p:spPr>
          <a:xfrm rot="231944">
            <a:off x="6732451" y="3905717"/>
            <a:ext cx="371061" cy="369838"/>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36" name="メモ 42">
            <a:extLst>
              <a:ext uri="{FF2B5EF4-FFF2-40B4-BE49-F238E27FC236}">
                <a16:creationId xmlns:a16="http://schemas.microsoft.com/office/drawing/2014/main" id="{C982B3CA-0C8C-273D-70D9-14E0BC8ED11D}"/>
              </a:ext>
            </a:extLst>
          </p:cNvPr>
          <p:cNvSpPr/>
          <p:nvPr/>
        </p:nvSpPr>
        <p:spPr>
          <a:xfrm rot="21221986">
            <a:off x="6293522" y="3941136"/>
            <a:ext cx="371061" cy="369838"/>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60" name="テキスト ボックス 56">
            <a:extLst>
              <a:ext uri="{FF2B5EF4-FFF2-40B4-BE49-F238E27FC236}">
                <a16:creationId xmlns:a16="http://schemas.microsoft.com/office/drawing/2014/main" id="{183B9673-75C6-3FF7-815D-D16F9D239F5F}"/>
              </a:ext>
            </a:extLst>
          </p:cNvPr>
          <p:cNvSpPr txBox="1"/>
          <p:nvPr/>
        </p:nvSpPr>
        <p:spPr>
          <a:xfrm>
            <a:off x="6902031" y="3896764"/>
            <a:ext cx="250176" cy="246221"/>
          </a:xfrm>
          <a:prstGeom prst="rect">
            <a:avLst/>
          </a:prstGeom>
          <a:noFill/>
        </p:spPr>
        <p:txBody>
          <a:bodyPr wrap="square">
            <a:spAutoFit/>
          </a:bodyPr>
          <a:lstStyle/>
          <a:p>
            <a:pPr algn="ctr"/>
            <a:r>
              <a:rPr lang="ja-JP" altLang="en-US" sz="1000">
                <a:solidFill>
                  <a:schemeClr val="accent5"/>
                </a:solidFill>
                <a:latin typeface="+mn-ea"/>
                <a:ea typeface="+mn-ea"/>
              </a:rPr>
              <a:t>★</a:t>
            </a:r>
            <a:endParaRPr lang="en-US" altLang="ja-JP" sz="1000" dirty="0">
              <a:solidFill>
                <a:schemeClr val="accent5"/>
              </a:solidFill>
              <a:latin typeface="+mn-ea"/>
              <a:ea typeface="+mn-ea"/>
            </a:endParaRPr>
          </a:p>
        </p:txBody>
      </p:sp>
      <p:sp>
        <p:nvSpPr>
          <p:cNvPr id="33" name="メモ 42">
            <a:extLst>
              <a:ext uri="{FF2B5EF4-FFF2-40B4-BE49-F238E27FC236}">
                <a16:creationId xmlns:a16="http://schemas.microsoft.com/office/drawing/2014/main" id="{9E8A0F58-C3D8-60EE-CE91-DF0393E0797A}"/>
              </a:ext>
            </a:extLst>
          </p:cNvPr>
          <p:cNvSpPr/>
          <p:nvPr/>
        </p:nvSpPr>
        <p:spPr>
          <a:xfrm rot="21415802">
            <a:off x="5353051" y="4742103"/>
            <a:ext cx="371061" cy="369838"/>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34" name="メモ 42">
            <a:extLst>
              <a:ext uri="{FF2B5EF4-FFF2-40B4-BE49-F238E27FC236}">
                <a16:creationId xmlns:a16="http://schemas.microsoft.com/office/drawing/2014/main" id="{BD497771-7715-2CA1-0C93-E00F1D92C120}"/>
              </a:ext>
            </a:extLst>
          </p:cNvPr>
          <p:cNvSpPr/>
          <p:nvPr/>
        </p:nvSpPr>
        <p:spPr>
          <a:xfrm>
            <a:off x="5782820" y="4769536"/>
            <a:ext cx="371061" cy="369838"/>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36" name="メモ 42">
            <a:extLst>
              <a:ext uri="{FF2B5EF4-FFF2-40B4-BE49-F238E27FC236}">
                <a16:creationId xmlns:a16="http://schemas.microsoft.com/office/drawing/2014/main" id="{073C79C7-7EEF-BA46-13F4-AED995D172E6}"/>
              </a:ext>
            </a:extLst>
          </p:cNvPr>
          <p:cNvSpPr/>
          <p:nvPr/>
        </p:nvSpPr>
        <p:spPr>
          <a:xfrm>
            <a:off x="5821818" y="5174022"/>
            <a:ext cx="371061" cy="369838"/>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37" name="メモ 42">
            <a:extLst>
              <a:ext uri="{FF2B5EF4-FFF2-40B4-BE49-F238E27FC236}">
                <a16:creationId xmlns:a16="http://schemas.microsoft.com/office/drawing/2014/main" id="{1BA30820-E665-C4B2-6133-B9344D878B12}"/>
              </a:ext>
            </a:extLst>
          </p:cNvPr>
          <p:cNvSpPr/>
          <p:nvPr/>
        </p:nvSpPr>
        <p:spPr>
          <a:xfrm>
            <a:off x="5397904" y="5150493"/>
            <a:ext cx="371061" cy="369838"/>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38" name="メモ 42">
            <a:extLst>
              <a:ext uri="{FF2B5EF4-FFF2-40B4-BE49-F238E27FC236}">
                <a16:creationId xmlns:a16="http://schemas.microsoft.com/office/drawing/2014/main" id="{A65AA70A-A477-108D-A658-4B91BB89539C}"/>
              </a:ext>
            </a:extLst>
          </p:cNvPr>
          <p:cNvSpPr/>
          <p:nvPr/>
        </p:nvSpPr>
        <p:spPr>
          <a:xfrm rot="236302">
            <a:off x="6852137" y="4738618"/>
            <a:ext cx="371061" cy="369838"/>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39" name="メモ 42">
            <a:extLst>
              <a:ext uri="{FF2B5EF4-FFF2-40B4-BE49-F238E27FC236}">
                <a16:creationId xmlns:a16="http://schemas.microsoft.com/office/drawing/2014/main" id="{C0E18D19-AE9E-C259-B6E7-FB092D7EFEC2}"/>
              </a:ext>
            </a:extLst>
          </p:cNvPr>
          <p:cNvSpPr/>
          <p:nvPr/>
        </p:nvSpPr>
        <p:spPr>
          <a:xfrm rot="21287775">
            <a:off x="7281906" y="4766051"/>
            <a:ext cx="371061" cy="369838"/>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40" name="メモ 42">
            <a:extLst>
              <a:ext uri="{FF2B5EF4-FFF2-40B4-BE49-F238E27FC236}">
                <a16:creationId xmlns:a16="http://schemas.microsoft.com/office/drawing/2014/main" id="{B517FA06-744A-44D6-2B8A-4E544F6D1962}"/>
              </a:ext>
            </a:extLst>
          </p:cNvPr>
          <p:cNvSpPr/>
          <p:nvPr/>
        </p:nvSpPr>
        <p:spPr>
          <a:xfrm rot="303421">
            <a:off x="7320904" y="5170537"/>
            <a:ext cx="371061" cy="369838"/>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41" name="メモ 42">
            <a:extLst>
              <a:ext uri="{FF2B5EF4-FFF2-40B4-BE49-F238E27FC236}">
                <a16:creationId xmlns:a16="http://schemas.microsoft.com/office/drawing/2014/main" id="{A963D085-0241-5C0B-1E8F-A5FF6E18C23E}"/>
              </a:ext>
            </a:extLst>
          </p:cNvPr>
          <p:cNvSpPr/>
          <p:nvPr/>
        </p:nvSpPr>
        <p:spPr>
          <a:xfrm>
            <a:off x="6896990" y="5147008"/>
            <a:ext cx="371061" cy="369838"/>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42" name="テキスト ボックス 56">
            <a:extLst>
              <a:ext uri="{FF2B5EF4-FFF2-40B4-BE49-F238E27FC236}">
                <a16:creationId xmlns:a16="http://schemas.microsoft.com/office/drawing/2014/main" id="{E6274C19-7B32-B383-4398-6EC359C05CB5}"/>
              </a:ext>
            </a:extLst>
          </p:cNvPr>
          <p:cNvSpPr txBox="1"/>
          <p:nvPr/>
        </p:nvSpPr>
        <p:spPr>
          <a:xfrm>
            <a:off x="7057109" y="5109107"/>
            <a:ext cx="250176" cy="246221"/>
          </a:xfrm>
          <a:prstGeom prst="rect">
            <a:avLst/>
          </a:prstGeom>
          <a:noFill/>
        </p:spPr>
        <p:txBody>
          <a:bodyPr wrap="square">
            <a:spAutoFit/>
          </a:bodyPr>
          <a:lstStyle/>
          <a:p>
            <a:pPr algn="ctr"/>
            <a:r>
              <a:rPr lang="ja-JP" altLang="en-US" sz="1000">
                <a:solidFill>
                  <a:schemeClr val="accent5"/>
                </a:solidFill>
                <a:latin typeface="+mn-ea"/>
                <a:ea typeface="+mn-ea"/>
              </a:rPr>
              <a:t>★</a:t>
            </a:r>
            <a:endParaRPr lang="en-US" altLang="ja-JP" sz="1000" dirty="0">
              <a:solidFill>
                <a:schemeClr val="accent5"/>
              </a:solidFill>
              <a:latin typeface="+mn-ea"/>
              <a:ea typeface="+mn-ea"/>
            </a:endParaRPr>
          </a:p>
        </p:txBody>
      </p:sp>
      <p:sp>
        <p:nvSpPr>
          <p:cNvPr id="52" name="テキスト ボックス 12">
            <a:extLst>
              <a:ext uri="{FF2B5EF4-FFF2-40B4-BE49-F238E27FC236}">
                <a16:creationId xmlns:a16="http://schemas.microsoft.com/office/drawing/2014/main" id="{DBF7FD65-A2A2-1800-58DF-4C1127B28EB9}"/>
              </a:ext>
            </a:extLst>
          </p:cNvPr>
          <p:cNvSpPr txBox="1"/>
          <p:nvPr/>
        </p:nvSpPr>
        <p:spPr>
          <a:xfrm>
            <a:off x="6149015" y="3142732"/>
            <a:ext cx="1019814" cy="400110"/>
          </a:xfrm>
          <a:prstGeom prst="rect">
            <a:avLst/>
          </a:prstGeom>
          <a:noFill/>
        </p:spPr>
        <p:txBody>
          <a:bodyPr wrap="square">
            <a:spAutoFit/>
          </a:bodyPr>
          <a:lstStyle/>
          <a:p>
            <a:pPr algn="ctr"/>
            <a:r>
              <a:rPr lang="ja-JP" altLang="en-US" sz="1000" b="1">
                <a:latin typeface="+mn-ea"/>
                <a:ea typeface="+mn-ea"/>
              </a:rPr>
              <a:t>周囲に</a:t>
            </a:r>
            <a:endParaRPr lang="en-US" altLang="ja-JP" sz="1000" b="1">
              <a:latin typeface="+mn-ea"/>
              <a:ea typeface="+mn-ea"/>
            </a:endParaRPr>
          </a:p>
          <a:p>
            <a:pPr algn="ctr"/>
            <a:r>
              <a:rPr lang="ja-JP" altLang="en-US" sz="1000" b="1">
                <a:latin typeface="+mn-ea"/>
                <a:ea typeface="+mn-ea"/>
              </a:rPr>
              <a:t>相談しにくい</a:t>
            </a:r>
            <a:endParaRPr lang="en-US" altLang="ja-JP" sz="1000" b="1" dirty="0">
              <a:latin typeface="+mn-ea"/>
              <a:ea typeface="+mn-ea"/>
            </a:endParaRPr>
          </a:p>
        </p:txBody>
      </p:sp>
      <p:sp>
        <p:nvSpPr>
          <p:cNvPr id="46" name="メモ 42">
            <a:extLst>
              <a:ext uri="{FF2B5EF4-FFF2-40B4-BE49-F238E27FC236}">
                <a16:creationId xmlns:a16="http://schemas.microsoft.com/office/drawing/2014/main" id="{9B965746-7C94-A8CF-3AC4-9C0B9CB470FE}"/>
              </a:ext>
            </a:extLst>
          </p:cNvPr>
          <p:cNvSpPr/>
          <p:nvPr/>
        </p:nvSpPr>
        <p:spPr>
          <a:xfrm rot="21415802">
            <a:off x="9543318" y="3549306"/>
            <a:ext cx="371061" cy="369838"/>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47" name="メモ 42">
            <a:extLst>
              <a:ext uri="{FF2B5EF4-FFF2-40B4-BE49-F238E27FC236}">
                <a16:creationId xmlns:a16="http://schemas.microsoft.com/office/drawing/2014/main" id="{F35FBADE-878A-EFD3-9264-021AB76CD13A}"/>
              </a:ext>
            </a:extLst>
          </p:cNvPr>
          <p:cNvSpPr/>
          <p:nvPr/>
        </p:nvSpPr>
        <p:spPr>
          <a:xfrm>
            <a:off x="9973087" y="3576739"/>
            <a:ext cx="371061" cy="369838"/>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49" name="メモ 42">
            <a:extLst>
              <a:ext uri="{FF2B5EF4-FFF2-40B4-BE49-F238E27FC236}">
                <a16:creationId xmlns:a16="http://schemas.microsoft.com/office/drawing/2014/main" id="{099972DF-CE69-3939-28C8-320BA0E38FD2}"/>
              </a:ext>
            </a:extLst>
          </p:cNvPr>
          <p:cNvSpPr/>
          <p:nvPr/>
        </p:nvSpPr>
        <p:spPr>
          <a:xfrm>
            <a:off x="10012085" y="3981225"/>
            <a:ext cx="371061" cy="369838"/>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50" name="メモ 42">
            <a:extLst>
              <a:ext uri="{FF2B5EF4-FFF2-40B4-BE49-F238E27FC236}">
                <a16:creationId xmlns:a16="http://schemas.microsoft.com/office/drawing/2014/main" id="{BBA6F105-EE84-97D4-1CC1-43AFA670FA41}"/>
              </a:ext>
            </a:extLst>
          </p:cNvPr>
          <p:cNvSpPr/>
          <p:nvPr/>
        </p:nvSpPr>
        <p:spPr>
          <a:xfrm>
            <a:off x="9588171" y="3957696"/>
            <a:ext cx="371061" cy="369838"/>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55" name="メモ 42">
            <a:extLst>
              <a:ext uri="{FF2B5EF4-FFF2-40B4-BE49-F238E27FC236}">
                <a16:creationId xmlns:a16="http://schemas.microsoft.com/office/drawing/2014/main" id="{699958FE-4813-08A4-19B0-6CE01DF3F75C}"/>
              </a:ext>
            </a:extLst>
          </p:cNvPr>
          <p:cNvSpPr/>
          <p:nvPr/>
        </p:nvSpPr>
        <p:spPr>
          <a:xfrm rot="153621">
            <a:off x="8481683" y="4656923"/>
            <a:ext cx="371061" cy="369838"/>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68" name="メモ 42">
            <a:extLst>
              <a:ext uri="{FF2B5EF4-FFF2-40B4-BE49-F238E27FC236}">
                <a16:creationId xmlns:a16="http://schemas.microsoft.com/office/drawing/2014/main" id="{37EA598C-5771-D53B-364A-4439E58BC65C}"/>
              </a:ext>
            </a:extLst>
          </p:cNvPr>
          <p:cNvSpPr/>
          <p:nvPr/>
        </p:nvSpPr>
        <p:spPr>
          <a:xfrm rot="21406842">
            <a:off x="8911452" y="4684356"/>
            <a:ext cx="371061" cy="369838"/>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69" name="メモ 42">
            <a:extLst>
              <a:ext uri="{FF2B5EF4-FFF2-40B4-BE49-F238E27FC236}">
                <a16:creationId xmlns:a16="http://schemas.microsoft.com/office/drawing/2014/main" id="{C28E723D-CE7C-FD94-5EF4-C9EA29CF407D}"/>
              </a:ext>
            </a:extLst>
          </p:cNvPr>
          <p:cNvSpPr/>
          <p:nvPr/>
        </p:nvSpPr>
        <p:spPr>
          <a:xfrm rot="231944">
            <a:off x="8965465" y="5029894"/>
            <a:ext cx="371061" cy="369838"/>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70" name="メモ 42">
            <a:extLst>
              <a:ext uri="{FF2B5EF4-FFF2-40B4-BE49-F238E27FC236}">
                <a16:creationId xmlns:a16="http://schemas.microsoft.com/office/drawing/2014/main" id="{2559E55B-5EEA-D4EC-1FD9-DCFE8A0E0A01}"/>
              </a:ext>
            </a:extLst>
          </p:cNvPr>
          <p:cNvSpPr/>
          <p:nvPr/>
        </p:nvSpPr>
        <p:spPr>
          <a:xfrm rot="21221986">
            <a:off x="8526536" y="5065313"/>
            <a:ext cx="371061" cy="369838"/>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71" name="メモ 42">
            <a:extLst>
              <a:ext uri="{FF2B5EF4-FFF2-40B4-BE49-F238E27FC236}">
                <a16:creationId xmlns:a16="http://schemas.microsoft.com/office/drawing/2014/main" id="{50CEF940-5908-D0BB-B9EE-A7A29C320EA6}"/>
              </a:ext>
            </a:extLst>
          </p:cNvPr>
          <p:cNvSpPr/>
          <p:nvPr/>
        </p:nvSpPr>
        <p:spPr>
          <a:xfrm rot="153621">
            <a:off x="10165932" y="4722239"/>
            <a:ext cx="371061" cy="369838"/>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88" name="メモ 42">
            <a:extLst>
              <a:ext uri="{FF2B5EF4-FFF2-40B4-BE49-F238E27FC236}">
                <a16:creationId xmlns:a16="http://schemas.microsoft.com/office/drawing/2014/main" id="{04610713-5D58-5534-D561-A0E4B025A8B0}"/>
              </a:ext>
            </a:extLst>
          </p:cNvPr>
          <p:cNvSpPr/>
          <p:nvPr/>
        </p:nvSpPr>
        <p:spPr>
          <a:xfrm rot="21406842">
            <a:off x="10595701" y="4749672"/>
            <a:ext cx="371061" cy="369838"/>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89" name="メモ 42">
            <a:extLst>
              <a:ext uri="{FF2B5EF4-FFF2-40B4-BE49-F238E27FC236}">
                <a16:creationId xmlns:a16="http://schemas.microsoft.com/office/drawing/2014/main" id="{617A28CF-AA6F-3456-376B-DB136E303AB5}"/>
              </a:ext>
            </a:extLst>
          </p:cNvPr>
          <p:cNvSpPr/>
          <p:nvPr/>
        </p:nvSpPr>
        <p:spPr>
          <a:xfrm rot="231944">
            <a:off x="10649714" y="5095210"/>
            <a:ext cx="371061" cy="369838"/>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90" name="メモ 42">
            <a:extLst>
              <a:ext uri="{FF2B5EF4-FFF2-40B4-BE49-F238E27FC236}">
                <a16:creationId xmlns:a16="http://schemas.microsoft.com/office/drawing/2014/main" id="{BB36E70F-2061-4E66-A3E9-9F56DBA1C254}"/>
              </a:ext>
            </a:extLst>
          </p:cNvPr>
          <p:cNvSpPr/>
          <p:nvPr/>
        </p:nvSpPr>
        <p:spPr>
          <a:xfrm rot="21221986">
            <a:off x="10210785" y="5130629"/>
            <a:ext cx="371061" cy="369838"/>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91" name="テキスト ボックス 56">
            <a:extLst>
              <a:ext uri="{FF2B5EF4-FFF2-40B4-BE49-F238E27FC236}">
                <a16:creationId xmlns:a16="http://schemas.microsoft.com/office/drawing/2014/main" id="{6BD7FBAA-81EE-BB9D-F952-5B920683EE30}"/>
              </a:ext>
            </a:extLst>
          </p:cNvPr>
          <p:cNvSpPr txBox="1"/>
          <p:nvPr/>
        </p:nvSpPr>
        <p:spPr>
          <a:xfrm>
            <a:off x="8675448" y="5009416"/>
            <a:ext cx="250176" cy="246221"/>
          </a:xfrm>
          <a:prstGeom prst="rect">
            <a:avLst/>
          </a:prstGeom>
          <a:noFill/>
        </p:spPr>
        <p:txBody>
          <a:bodyPr wrap="square">
            <a:spAutoFit/>
          </a:bodyPr>
          <a:lstStyle/>
          <a:p>
            <a:pPr algn="ctr"/>
            <a:r>
              <a:rPr lang="ja-JP" altLang="en-US" sz="1000">
                <a:solidFill>
                  <a:schemeClr val="accent5"/>
                </a:solidFill>
                <a:latin typeface="+mn-ea"/>
                <a:ea typeface="+mn-ea"/>
              </a:rPr>
              <a:t>★</a:t>
            </a:r>
            <a:endParaRPr lang="en-US" altLang="ja-JP" sz="1000" dirty="0">
              <a:solidFill>
                <a:schemeClr val="accent5"/>
              </a:solidFill>
              <a:latin typeface="+mn-ea"/>
              <a:ea typeface="+mn-ea"/>
            </a:endParaRPr>
          </a:p>
        </p:txBody>
      </p:sp>
      <p:sp>
        <p:nvSpPr>
          <p:cNvPr id="92" name="テキスト ボックス 56">
            <a:extLst>
              <a:ext uri="{FF2B5EF4-FFF2-40B4-BE49-F238E27FC236}">
                <a16:creationId xmlns:a16="http://schemas.microsoft.com/office/drawing/2014/main" id="{93A90893-93F8-0A79-18D5-B3FFACBE50E4}"/>
              </a:ext>
            </a:extLst>
          </p:cNvPr>
          <p:cNvSpPr txBox="1"/>
          <p:nvPr/>
        </p:nvSpPr>
        <p:spPr>
          <a:xfrm>
            <a:off x="10154845" y="3541527"/>
            <a:ext cx="250176" cy="246221"/>
          </a:xfrm>
          <a:prstGeom prst="rect">
            <a:avLst/>
          </a:prstGeom>
          <a:noFill/>
        </p:spPr>
        <p:txBody>
          <a:bodyPr wrap="square">
            <a:spAutoFit/>
          </a:bodyPr>
          <a:lstStyle/>
          <a:p>
            <a:pPr algn="ctr"/>
            <a:r>
              <a:rPr lang="ja-JP" altLang="en-US" sz="1000">
                <a:solidFill>
                  <a:schemeClr val="accent5"/>
                </a:solidFill>
                <a:latin typeface="+mn-ea"/>
                <a:ea typeface="+mn-ea"/>
              </a:rPr>
              <a:t>★</a:t>
            </a:r>
            <a:endParaRPr lang="en-US" altLang="ja-JP" sz="1000" dirty="0">
              <a:solidFill>
                <a:schemeClr val="accent5"/>
              </a:solidFill>
              <a:latin typeface="+mn-ea"/>
              <a:ea typeface="+mn-ea"/>
            </a:endParaRPr>
          </a:p>
        </p:txBody>
      </p:sp>
      <p:sp>
        <p:nvSpPr>
          <p:cNvPr id="93" name="テキスト ボックス 50">
            <a:extLst>
              <a:ext uri="{FF2B5EF4-FFF2-40B4-BE49-F238E27FC236}">
                <a16:creationId xmlns:a16="http://schemas.microsoft.com/office/drawing/2014/main" id="{84987EE3-CB25-8F28-4512-1F55F519A670}"/>
              </a:ext>
            </a:extLst>
          </p:cNvPr>
          <p:cNvSpPr txBox="1"/>
          <p:nvPr/>
        </p:nvSpPr>
        <p:spPr>
          <a:xfrm>
            <a:off x="2231982" y="1503669"/>
            <a:ext cx="7728036" cy="430887"/>
          </a:xfrm>
          <a:prstGeom prst="rect">
            <a:avLst/>
          </a:prstGeom>
          <a:noFill/>
        </p:spPr>
        <p:txBody>
          <a:bodyPr wrap="square" lIns="0" tIns="0" rIns="0" bIns="0">
            <a:spAutoFit/>
          </a:bodyPr>
          <a:lstStyle/>
          <a:p>
            <a:pPr algn="ctr"/>
            <a:r>
              <a:rPr lang="ja-JP" altLang="en-US" sz="2800" b="1">
                <a:latin typeface="+mj-ea"/>
                <a:ea typeface="+mj-ea"/>
              </a:rPr>
              <a:t>各家族のペルソナを</a:t>
            </a:r>
            <a:r>
              <a:rPr lang="ja-JP" altLang="en-US" sz="2800" b="1">
                <a:latin typeface="Yu Gothic UI" panose="020B0500000000000000" pitchFamily="34" charset="-128"/>
                <a:ea typeface="Yu Gothic UI" panose="020B0500000000000000" pitchFamily="34" charset="-128"/>
              </a:rPr>
              <a:t>、</a:t>
            </a:r>
            <a:r>
              <a:rPr lang="ja-JP" altLang="en-US" sz="2800" b="1">
                <a:latin typeface="+mj-ea"/>
                <a:ea typeface="+mj-ea"/>
              </a:rPr>
              <a:t>議論して膨らませよう</a:t>
            </a:r>
            <a:endParaRPr lang="en-US" altLang="ja-JP" sz="2800" b="1" dirty="0">
              <a:latin typeface="+mj-ea"/>
              <a:ea typeface="+mj-ea"/>
            </a:endParaRPr>
          </a:p>
        </p:txBody>
      </p:sp>
      <p:grpSp>
        <p:nvGrpSpPr>
          <p:cNvPr id="97" name="Group 96">
            <a:extLst>
              <a:ext uri="{FF2B5EF4-FFF2-40B4-BE49-F238E27FC236}">
                <a16:creationId xmlns:a16="http://schemas.microsoft.com/office/drawing/2014/main" id="{D4358B5D-E910-E0BD-1F4E-AB8936C5D8B0}"/>
              </a:ext>
            </a:extLst>
          </p:cNvPr>
          <p:cNvGrpSpPr/>
          <p:nvPr/>
        </p:nvGrpSpPr>
        <p:grpSpPr>
          <a:xfrm>
            <a:off x="10206618" y="702895"/>
            <a:ext cx="1245161" cy="521140"/>
            <a:chOff x="10206618" y="702895"/>
            <a:chExt cx="1245161" cy="521140"/>
          </a:xfrm>
        </p:grpSpPr>
        <p:sp>
          <p:nvSpPr>
            <p:cNvPr id="98" name="Rounded Rectangle 97">
              <a:extLst>
                <a:ext uri="{FF2B5EF4-FFF2-40B4-BE49-F238E27FC236}">
                  <a16:creationId xmlns:a16="http://schemas.microsoft.com/office/drawing/2014/main" id="{10BF2C78-84EA-E403-05CF-D5BC35AAC23E}"/>
                </a:ext>
              </a:extLst>
            </p:cNvPr>
            <p:cNvSpPr/>
            <p:nvPr/>
          </p:nvSpPr>
          <p:spPr>
            <a:xfrm>
              <a:off x="10206618" y="702895"/>
              <a:ext cx="1245161" cy="521140"/>
            </a:xfrm>
            <a:prstGeom prst="roundRect">
              <a:avLst/>
            </a:prstGeom>
            <a:solidFill>
              <a:schemeClr val="accent1"/>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100" name="Google Shape;630;p42">
              <a:extLst>
                <a:ext uri="{FF2B5EF4-FFF2-40B4-BE49-F238E27FC236}">
                  <a16:creationId xmlns:a16="http://schemas.microsoft.com/office/drawing/2014/main" id="{901D6EDF-ED52-C49D-7298-C14FB5C0D987}"/>
                </a:ext>
              </a:extLst>
            </p:cNvPr>
            <p:cNvSpPr txBox="1"/>
            <p:nvPr/>
          </p:nvSpPr>
          <p:spPr>
            <a:xfrm>
              <a:off x="10255453" y="713620"/>
              <a:ext cx="1147490" cy="480131"/>
            </a:xfrm>
            <a:prstGeom prst="rect">
              <a:avLst/>
            </a:prstGeom>
            <a:noFill/>
            <a:ln>
              <a:noFill/>
            </a:ln>
          </p:spPr>
          <p:txBody>
            <a:bodyPr spcFirstLastPara="1" wrap="square" lIns="0" tIns="0" rIns="0" bIns="0" anchor="ctr" anchorCtr="0">
              <a:spAutoFit/>
            </a:bodyPr>
            <a:lstStyle/>
            <a:p>
              <a:pPr algn="ctr">
                <a:lnSpc>
                  <a:spcPct val="130000"/>
                </a:lnSpc>
              </a:pPr>
              <a:r>
                <a:rPr lang="en-US" altLang="ja-JP" sz="2400" b="1" dirty="0">
                  <a:solidFill>
                    <a:schemeClr val="bg1"/>
                  </a:solidFill>
                  <a:latin typeface="+mj-ea"/>
                  <a:ea typeface="+mj-ea"/>
                </a:rPr>
                <a:t>20</a:t>
              </a:r>
              <a:r>
                <a:rPr kumimoji="1" lang="ja-JP" altLang="en-US" sz="2400" b="1" dirty="0">
                  <a:solidFill>
                    <a:schemeClr val="bg1"/>
                  </a:solidFill>
                  <a:latin typeface="+mj-ea"/>
                  <a:ea typeface="+mj-ea"/>
                </a:rPr>
                <a:t>分</a:t>
              </a:r>
            </a:p>
          </p:txBody>
        </p:sp>
      </p:grpSp>
      <p:sp>
        <p:nvSpPr>
          <p:cNvPr id="101" name="Google Shape;630;p42">
            <a:extLst>
              <a:ext uri="{FF2B5EF4-FFF2-40B4-BE49-F238E27FC236}">
                <a16:creationId xmlns:a16="http://schemas.microsoft.com/office/drawing/2014/main" id="{47D7FBC8-8A43-A738-7E0C-A0C8360BC0B4}"/>
              </a:ext>
            </a:extLst>
          </p:cNvPr>
          <p:cNvSpPr txBox="1"/>
          <p:nvPr/>
        </p:nvSpPr>
        <p:spPr>
          <a:xfrm>
            <a:off x="5473420" y="1048004"/>
            <a:ext cx="1245161" cy="161583"/>
          </a:xfrm>
          <a:prstGeom prst="rect">
            <a:avLst/>
          </a:prstGeom>
          <a:noFill/>
          <a:ln>
            <a:noFill/>
          </a:ln>
        </p:spPr>
        <p:txBody>
          <a:bodyPr spcFirstLastPara="1" wrap="square" lIns="0" tIns="0" rIns="0" bIns="0" anchor="ctr" anchorCtr="0">
            <a:spAutoFit/>
          </a:bodyPr>
          <a:lstStyle/>
          <a:p>
            <a:pPr algn="ctr"/>
            <a:r>
              <a:rPr lang="ja-JP" altLang="en-US" sz="1050" b="1">
                <a:solidFill>
                  <a:schemeClr val="accent1"/>
                </a:solidFill>
                <a:latin typeface="+mj-ea"/>
                <a:ea typeface="+mj-ea"/>
              </a:rPr>
              <a:t>グループ</a:t>
            </a:r>
            <a:r>
              <a:rPr kumimoji="1" lang="ja-JP" altLang="en-US" sz="1050" b="1">
                <a:solidFill>
                  <a:schemeClr val="accent1"/>
                </a:solidFill>
                <a:latin typeface="+mj-ea"/>
                <a:ea typeface="+mj-ea"/>
              </a:rPr>
              <a:t>ワーク</a:t>
            </a:r>
            <a:endParaRPr kumimoji="1" lang="ja-JP" altLang="en-US" sz="1050">
              <a:solidFill>
                <a:schemeClr val="accent1"/>
              </a:solidFill>
              <a:latin typeface="+mj-ea"/>
              <a:ea typeface="+mj-ea"/>
            </a:endParaRPr>
          </a:p>
        </p:txBody>
      </p:sp>
      <p:cxnSp>
        <p:nvCxnSpPr>
          <p:cNvPr id="102" name="Straight Connector 101">
            <a:extLst>
              <a:ext uri="{FF2B5EF4-FFF2-40B4-BE49-F238E27FC236}">
                <a16:creationId xmlns:a16="http://schemas.microsoft.com/office/drawing/2014/main" id="{922C8661-E7CD-FFC7-7415-7F3D288D283B}"/>
              </a:ext>
            </a:extLst>
          </p:cNvPr>
          <p:cNvCxnSpPr>
            <a:cxnSpLocks/>
          </p:cNvCxnSpPr>
          <p:nvPr/>
        </p:nvCxnSpPr>
        <p:spPr>
          <a:xfrm>
            <a:off x="5936909" y="1358819"/>
            <a:ext cx="318183" cy="0"/>
          </a:xfrm>
          <a:prstGeom prst="line">
            <a:avLst/>
          </a:prstGeom>
          <a:ln w="222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69876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テキスト ボックス 50">
            <a:extLst>
              <a:ext uri="{FF2B5EF4-FFF2-40B4-BE49-F238E27FC236}">
                <a16:creationId xmlns:a16="http://schemas.microsoft.com/office/drawing/2014/main" id="{84987EE3-CB25-8F28-4512-1F55F519A670}"/>
              </a:ext>
            </a:extLst>
          </p:cNvPr>
          <p:cNvSpPr txBox="1"/>
          <p:nvPr/>
        </p:nvSpPr>
        <p:spPr>
          <a:xfrm>
            <a:off x="2231982" y="1503669"/>
            <a:ext cx="7728036" cy="861774"/>
          </a:xfrm>
          <a:prstGeom prst="rect">
            <a:avLst/>
          </a:prstGeom>
          <a:noFill/>
        </p:spPr>
        <p:txBody>
          <a:bodyPr wrap="square" lIns="0" tIns="0" rIns="0" bIns="0">
            <a:spAutoFit/>
          </a:bodyPr>
          <a:lstStyle/>
          <a:p>
            <a:pPr algn="ctr"/>
            <a:r>
              <a:rPr lang="ja-JP" altLang="en-US" sz="2800" b="1">
                <a:latin typeface="+mj-ea"/>
                <a:ea typeface="+mj-ea"/>
              </a:rPr>
              <a:t>各グループで議論した内容を共有し</a:t>
            </a:r>
            <a:r>
              <a:rPr lang="ja-JP" altLang="en-US" sz="2800" b="1">
                <a:latin typeface="Yu Gothic UI" panose="020B0500000000000000" pitchFamily="34" charset="-128"/>
                <a:ea typeface="Yu Gothic UI" panose="020B0500000000000000" pitchFamily="34" charset="-128"/>
              </a:rPr>
              <a:t>、</a:t>
            </a:r>
            <a:endParaRPr lang="en-US" altLang="ja-JP" sz="2800" b="1">
              <a:latin typeface="Yu Gothic UI" panose="020B0500000000000000" pitchFamily="34" charset="-128"/>
              <a:ea typeface="Yu Gothic UI" panose="020B0500000000000000" pitchFamily="34" charset="-128"/>
            </a:endParaRPr>
          </a:p>
          <a:p>
            <a:pPr algn="ctr"/>
            <a:r>
              <a:rPr lang="ja-JP" altLang="en-US" sz="2800" b="1">
                <a:latin typeface="+mj-ea"/>
                <a:ea typeface="+mj-ea"/>
              </a:rPr>
              <a:t>全員の理解を深めよう</a:t>
            </a:r>
            <a:endParaRPr lang="en-US" altLang="ja-JP" sz="2800" b="1" dirty="0">
              <a:latin typeface="+mj-ea"/>
              <a:ea typeface="+mj-ea"/>
            </a:endParaRPr>
          </a:p>
        </p:txBody>
      </p:sp>
      <p:grpSp>
        <p:nvGrpSpPr>
          <p:cNvPr id="97" name="Group 96">
            <a:extLst>
              <a:ext uri="{FF2B5EF4-FFF2-40B4-BE49-F238E27FC236}">
                <a16:creationId xmlns:a16="http://schemas.microsoft.com/office/drawing/2014/main" id="{D4358B5D-E910-E0BD-1F4E-AB8936C5D8B0}"/>
              </a:ext>
            </a:extLst>
          </p:cNvPr>
          <p:cNvGrpSpPr/>
          <p:nvPr/>
        </p:nvGrpSpPr>
        <p:grpSpPr>
          <a:xfrm>
            <a:off x="10206618" y="702895"/>
            <a:ext cx="1245161" cy="521140"/>
            <a:chOff x="10206618" y="702895"/>
            <a:chExt cx="1245161" cy="521140"/>
          </a:xfrm>
        </p:grpSpPr>
        <p:sp>
          <p:nvSpPr>
            <p:cNvPr id="98" name="Rounded Rectangle 97">
              <a:extLst>
                <a:ext uri="{FF2B5EF4-FFF2-40B4-BE49-F238E27FC236}">
                  <a16:creationId xmlns:a16="http://schemas.microsoft.com/office/drawing/2014/main" id="{10BF2C78-84EA-E403-05CF-D5BC35AAC23E}"/>
                </a:ext>
              </a:extLst>
            </p:cNvPr>
            <p:cNvSpPr/>
            <p:nvPr/>
          </p:nvSpPr>
          <p:spPr>
            <a:xfrm>
              <a:off x="10206618" y="702895"/>
              <a:ext cx="1245161" cy="521140"/>
            </a:xfrm>
            <a:prstGeom prst="roundRect">
              <a:avLst/>
            </a:prstGeom>
            <a:solidFill>
              <a:schemeClr val="accent1"/>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100" name="Google Shape;630;p42">
              <a:extLst>
                <a:ext uri="{FF2B5EF4-FFF2-40B4-BE49-F238E27FC236}">
                  <a16:creationId xmlns:a16="http://schemas.microsoft.com/office/drawing/2014/main" id="{901D6EDF-ED52-C49D-7298-C14FB5C0D987}"/>
                </a:ext>
              </a:extLst>
            </p:cNvPr>
            <p:cNvSpPr txBox="1"/>
            <p:nvPr/>
          </p:nvSpPr>
          <p:spPr>
            <a:xfrm>
              <a:off x="10255453" y="713620"/>
              <a:ext cx="1147490" cy="480131"/>
            </a:xfrm>
            <a:prstGeom prst="rect">
              <a:avLst/>
            </a:prstGeom>
            <a:noFill/>
            <a:ln>
              <a:noFill/>
            </a:ln>
          </p:spPr>
          <p:txBody>
            <a:bodyPr spcFirstLastPara="1" wrap="square" lIns="0" tIns="0" rIns="0" bIns="0" anchor="ctr" anchorCtr="0">
              <a:spAutoFit/>
            </a:bodyPr>
            <a:lstStyle/>
            <a:p>
              <a:pPr algn="ctr">
                <a:lnSpc>
                  <a:spcPct val="130000"/>
                </a:lnSpc>
              </a:pPr>
              <a:r>
                <a:rPr lang="en-US" altLang="ja-JP" sz="2400" b="1" dirty="0">
                  <a:solidFill>
                    <a:schemeClr val="bg1"/>
                  </a:solidFill>
                  <a:latin typeface="+mj-ea"/>
                  <a:ea typeface="+mj-ea"/>
                </a:rPr>
                <a:t>30</a:t>
              </a:r>
              <a:r>
                <a:rPr kumimoji="1" lang="ja-JP" altLang="en-US" sz="2400" b="1" dirty="0">
                  <a:solidFill>
                    <a:schemeClr val="bg1"/>
                  </a:solidFill>
                  <a:latin typeface="+mj-ea"/>
                  <a:ea typeface="+mj-ea"/>
                </a:rPr>
                <a:t>分</a:t>
              </a:r>
            </a:p>
          </p:txBody>
        </p:sp>
      </p:grpSp>
      <p:sp>
        <p:nvSpPr>
          <p:cNvPr id="101" name="Google Shape;630;p42">
            <a:extLst>
              <a:ext uri="{FF2B5EF4-FFF2-40B4-BE49-F238E27FC236}">
                <a16:creationId xmlns:a16="http://schemas.microsoft.com/office/drawing/2014/main" id="{47D7FBC8-8A43-A738-7E0C-A0C8360BC0B4}"/>
              </a:ext>
            </a:extLst>
          </p:cNvPr>
          <p:cNvSpPr txBox="1"/>
          <p:nvPr/>
        </p:nvSpPr>
        <p:spPr>
          <a:xfrm>
            <a:off x="5473420" y="1048004"/>
            <a:ext cx="1245161" cy="161583"/>
          </a:xfrm>
          <a:prstGeom prst="rect">
            <a:avLst/>
          </a:prstGeom>
          <a:noFill/>
          <a:ln>
            <a:noFill/>
          </a:ln>
        </p:spPr>
        <p:txBody>
          <a:bodyPr spcFirstLastPara="1" wrap="square" lIns="0" tIns="0" rIns="0" bIns="0" anchor="ctr" anchorCtr="0">
            <a:spAutoFit/>
          </a:bodyPr>
          <a:lstStyle/>
          <a:p>
            <a:pPr algn="ctr"/>
            <a:r>
              <a:rPr lang="ja-JP" altLang="en-US" sz="1050" b="1">
                <a:solidFill>
                  <a:schemeClr val="accent1"/>
                </a:solidFill>
                <a:latin typeface="+mj-ea"/>
                <a:ea typeface="+mj-ea"/>
              </a:rPr>
              <a:t>全体共有</a:t>
            </a:r>
            <a:endParaRPr kumimoji="1" lang="ja-JP" altLang="en-US" sz="1050">
              <a:solidFill>
                <a:schemeClr val="accent1"/>
              </a:solidFill>
              <a:latin typeface="+mj-ea"/>
              <a:ea typeface="+mj-ea"/>
            </a:endParaRPr>
          </a:p>
        </p:txBody>
      </p:sp>
      <p:cxnSp>
        <p:nvCxnSpPr>
          <p:cNvPr id="102" name="Straight Connector 101">
            <a:extLst>
              <a:ext uri="{FF2B5EF4-FFF2-40B4-BE49-F238E27FC236}">
                <a16:creationId xmlns:a16="http://schemas.microsoft.com/office/drawing/2014/main" id="{922C8661-E7CD-FFC7-7415-7F3D288D283B}"/>
              </a:ext>
            </a:extLst>
          </p:cNvPr>
          <p:cNvCxnSpPr>
            <a:cxnSpLocks/>
          </p:cNvCxnSpPr>
          <p:nvPr/>
        </p:nvCxnSpPr>
        <p:spPr>
          <a:xfrm>
            <a:off x="5936909" y="1358819"/>
            <a:ext cx="318183"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 name="正方形/長方形 23">
            <a:extLst>
              <a:ext uri="{FF2B5EF4-FFF2-40B4-BE49-F238E27FC236}">
                <a16:creationId xmlns:a16="http://schemas.microsoft.com/office/drawing/2014/main" id="{1221FA74-D028-C3C2-D118-ADE2930C3EF5}"/>
              </a:ext>
            </a:extLst>
          </p:cNvPr>
          <p:cNvSpPr/>
          <p:nvPr/>
        </p:nvSpPr>
        <p:spPr>
          <a:xfrm>
            <a:off x="2308045" y="2567337"/>
            <a:ext cx="7575911" cy="2279019"/>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kumimoji="1" lang="ja-JP" altLang="en-US" sz="2400" dirty="0">
              <a:solidFill>
                <a:schemeClr val="tx1"/>
              </a:solidFill>
              <a:latin typeface="+mn-ea"/>
            </a:endParaRPr>
          </a:p>
        </p:txBody>
      </p:sp>
      <p:sp>
        <p:nvSpPr>
          <p:cNvPr id="4" name="テキスト ボックス 51">
            <a:extLst>
              <a:ext uri="{FF2B5EF4-FFF2-40B4-BE49-F238E27FC236}">
                <a16:creationId xmlns:a16="http://schemas.microsoft.com/office/drawing/2014/main" id="{8FB03D47-B326-7DC6-6BFF-90B7BE545954}"/>
              </a:ext>
            </a:extLst>
          </p:cNvPr>
          <p:cNvSpPr txBox="1"/>
          <p:nvPr/>
        </p:nvSpPr>
        <p:spPr>
          <a:xfrm>
            <a:off x="3874162" y="3442061"/>
            <a:ext cx="1167963" cy="338554"/>
          </a:xfrm>
          <a:prstGeom prst="rect">
            <a:avLst/>
          </a:prstGeom>
          <a:noFill/>
        </p:spPr>
        <p:txBody>
          <a:bodyPr wrap="square">
            <a:spAutoFit/>
          </a:bodyPr>
          <a:lstStyle/>
          <a:p>
            <a:pPr algn="ctr"/>
            <a:r>
              <a:rPr lang="ja-JP" altLang="en-US" sz="800" b="1">
                <a:latin typeface="+mn-ea"/>
                <a:ea typeface="+mn-ea"/>
              </a:rPr>
              <a:t>既存の制度が</a:t>
            </a:r>
            <a:endParaRPr lang="en-US" altLang="ja-JP" sz="800" b="1">
              <a:latin typeface="+mn-ea"/>
              <a:ea typeface="+mn-ea"/>
            </a:endParaRPr>
          </a:p>
          <a:p>
            <a:pPr algn="ctr"/>
            <a:r>
              <a:rPr lang="ja-JP" altLang="en-US" sz="800" b="1">
                <a:latin typeface="+mn-ea"/>
                <a:ea typeface="+mn-ea"/>
              </a:rPr>
              <a:t>合わない</a:t>
            </a:r>
            <a:endParaRPr lang="en-US" altLang="ja-JP" sz="800" b="1" dirty="0">
              <a:latin typeface="+mn-ea"/>
              <a:ea typeface="+mn-ea"/>
            </a:endParaRPr>
          </a:p>
        </p:txBody>
      </p:sp>
      <p:sp>
        <p:nvSpPr>
          <p:cNvPr id="5" name="テキスト ボックス 52">
            <a:extLst>
              <a:ext uri="{FF2B5EF4-FFF2-40B4-BE49-F238E27FC236}">
                <a16:creationId xmlns:a16="http://schemas.microsoft.com/office/drawing/2014/main" id="{58B9768F-B698-C512-A7D7-2403B87D5A92}"/>
              </a:ext>
            </a:extLst>
          </p:cNvPr>
          <p:cNvSpPr txBox="1"/>
          <p:nvPr/>
        </p:nvSpPr>
        <p:spPr>
          <a:xfrm>
            <a:off x="5842674" y="3503616"/>
            <a:ext cx="728349" cy="215444"/>
          </a:xfrm>
          <a:prstGeom prst="rect">
            <a:avLst/>
          </a:prstGeom>
          <a:noFill/>
        </p:spPr>
        <p:txBody>
          <a:bodyPr wrap="square">
            <a:spAutoFit/>
          </a:bodyPr>
          <a:lstStyle/>
          <a:p>
            <a:pPr algn="ctr"/>
            <a:r>
              <a:rPr lang="ja-JP" altLang="en-US" sz="800" b="1">
                <a:latin typeface="+mn-ea"/>
                <a:ea typeface="+mn-ea"/>
              </a:rPr>
              <a:t>忙しすぎる</a:t>
            </a:r>
            <a:endParaRPr lang="en-US" altLang="ja-JP" sz="800" b="1" dirty="0">
              <a:latin typeface="+mn-ea"/>
              <a:ea typeface="+mn-ea"/>
            </a:endParaRPr>
          </a:p>
        </p:txBody>
      </p:sp>
      <p:sp>
        <p:nvSpPr>
          <p:cNvPr id="6" name="テキスト ボックス 53">
            <a:extLst>
              <a:ext uri="{FF2B5EF4-FFF2-40B4-BE49-F238E27FC236}">
                <a16:creationId xmlns:a16="http://schemas.microsoft.com/office/drawing/2014/main" id="{16DE68D8-0323-B773-355E-778DF88B080F}"/>
              </a:ext>
            </a:extLst>
          </p:cNvPr>
          <p:cNvSpPr txBox="1"/>
          <p:nvPr/>
        </p:nvSpPr>
        <p:spPr>
          <a:xfrm>
            <a:off x="7621881" y="2931994"/>
            <a:ext cx="1233619" cy="215444"/>
          </a:xfrm>
          <a:prstGeom prst="rect">
            <a:avLst/>
          </a:prstGeom>
          <a:noFill/>
        </p:spPr>
        <p:txBody>
          <a:bodyPr wrap="square">
            <a:spAutoFit/>
          </a:bodyPr>
          <a:lstStyle/>
          <a:p>
            <a:pPr algn="ctr"/>
            <a:r>
              <a:rPr lang="ja-JP" altLang="en-US" sz="800" b="1">
                <a:latin typeface="+mn-ea"/>
                <a:ea typeface="+mn-ea"/>
              </a:rPr>
              <a:t>気を遣う</a:t>
            </a:r>
            <a:endParaRPr lang="en-US" altLang="ja-JP" sz="800" b="1" dirty="0">
              <a:latin typeface="+mn-ea"/>
              <a:ea typeface="+mn-ea"/>
            </a:endParaRPr>
          </a:p>
        </p:txBody>
      </p:sp>
      <p:sp>
        <p:nvSpPr>
          <p:cNvPr id="7" name="テキスト ボックス 54">
            <a:extLst>
              <a:ext uri="{FF2B5EF4-FFF2-40B4-BE49-F238E27FC236}">
                <a16:creationId xmlns:a16="http://schemas.microsoft.com/office/drawing/2014/main" id="{947CCD37-D580-2F6D-E957-8932DF583460}"/>
              </a:ext>
            </a:extLst>
          </p:cNvPr>
          <p:cNvSpPr txBox="1"/>
          <p:nvPr/>
        </p:nvSpPr>
        <p:spPr>
          <a:xfrm>
            <a:off x="6757222" y="3442061"/>
            <a:ext cx="1271325" cy="338554"/>
          </a:xfrm>
          <a:prstGeom prst="rect">
            <a:avLst/>
          </a:prstGeom>
          <a:noFill/>
        </p:spPr>
        <p:txBody>
          <a:bodyPr wrap="square">
            <a:spAutoFit/>
          </a:bodyPr>
          <a:lstStyle/>
          <a:p>
            <a:pPr algn="ctr"/>
            <a:r>
              <a:rPr lang="ja-JP" altLang="en-US" sz="800" b="1">
                <a:latin typeface="+mn-ea"/>
                <a:ea typeface="+mn-ea"/>
              </a:rPr>
              <a:t>サポートの仕方が</a:t>
            </a:r>
            <a:endParaRPr lang="en-US" altLang="ja-JP" sz="800" b="1" dirty="0">
              <a:latin typeface="+mn-ea"/>
              <a:ea typeface="+mn-ea"/>
            </a:endParaRPr>
          </a:p>
          <a:p>
            <a:pPr algn="ctr"/>
            <a:r>
              <a:rPr lang="ja-JP" altLang="en-US" sz="800" b="1">
                <a:latin typeface="+mn-ea"/>
                <a:ea typeface="+mn-ea"/>
              </a:rPr>
              <a:t>わからない</a:t>
            </a:r>
            <a:endParaRPr lang="en-US" altLang="ja-JP" sz="800" b="1" dirty="0">
              <a:latin typeface="+mn-ea"/>
              <a:ea typeface="+mn-ea"/>
            </a:endParaRPr>
          </a:p>
        </p:txBody>
      </p:sp>
      <p:sp>
        <p:nvSpPr>
          <p:cNvPr id="8" name="テキスト ボックス 55">
            <a:extLst>
              <a:ext uri="{FF2B5EF4-FFF2-40B4-BE49-F238E27FC236}">
                <a16:creationId xmlns:a16="http://schemas.microsoft.com/office/drawing/2014/main" id="{5FFDFF46-721A-CE2A-E1E1-B0D9447433B7}"/>
              </a:ext>
            </a:extLst>
          </p:cNvPr>
          <p:cNvSpPr txBox="1"/>
          <p:nvPr/>
        </p:nvSpPr>
        <p:spPr>
          <a:xfrm>
            <a:off x="8553637" y="3503616"/>
            <a:ext cx="1011957" cy="215444"/>
          </a:xfrm>
          <a:prstGeom prst="rect">
            <a:avLst/>
          </a:prstGeom>
          <a:noFill/>
        </p:spPr>
        <p:txBody>
          <a:bodyPr wrap="square">
            <a:spAutoFit/>
          </a:bodyPr>
          <a:lstStyle/>
          <a:p>
            <a:pPr algn="ctr"/>
            <a:r>
              <a:rPr lang="ja-JP" altLang="en-US" sz="800" b="1">
                <a:latin typeface="+mn-ea"/>
                <a:ea typeface="+mn-ea"/>
              </a:rPr>
              <a:t>評価が難しい</a:t>
            </a:r>
            <a:endParaRPr lang="en-US" altLang="ja-JP" sz="800" b="1" dirty="0">
              <a:latin typeface="+mn-ea"/>
              <a:ea typeface="+mn-ea"/>
            </a:endParaRPr>
          </a:p>
        </p:txBody>
      </p:sp>
      <p:sp>
        <p:nvSpPr>
          <p:cNvPr id="9" name="メモ 42">
            <a:extLst>
              <a:ext uri="{FF2B5EF4-FFF2-40B4-BE49-F238E27FC236}">
                <a16:creationId xmlns:a16="http://schemas.microsoft.com/office/drawing/2014/main" id="{7A1885BF-510C-69EA-F1CA-CDC96FD58465}"/>
              </a:ext>
            </a:extLst>
          </p:cNvPr>
          <p:cNvSpPr/>
          <p:nvPr/>
        </p:nvSpPr>
        <p:spPr>
          <a:xfrm rot="153621">
            <a:off x="4965305" y="3218020"/>
            <a:ext cx="306662" cy="305651"/>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1" name="メモ 42">
            <a:extLst>
              <a:ext uri="{FF2B5EF4-FFF2-40B4-BE49-F238E27FC236}">
                <a16:creationId xmlns:a16="http://schemas.microsoft.com/office/drawing/2014/main" id="{5351E29A-E2F9-F68E-E7DF-A97942D73A98}"/>
              </a:ext>
            </a:extLst>
          </p:cNvPr>
          <p:cNvSpPr/>
          <p:nvPr/>
        </p:nvSpPr>
        <p:spPr>
          <a:xfrm rot="21406842">
            <a:off x="5322841" y="3239379"/>
            <a:ext cx="306662" cy="305651"/>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2" name="メモ 42">
            <a:extLst>
              <a:ext uri="{FF2B5EF4-FFF2-40B4-BE49-F238E27FC236}">
                <a16:creationId xmlns:a16="http://schemas.microsoft.com/office/drawing/2014/main" id="{D95D73CF-F9F9-41CD-3399-65CAE2A7823A}"/>
              </a:ext>
            </a:extLst>
          </p:cNvPr>
          <p:cNvSpPr/>
          <p:nvPr/>
        </p:nvSpPr>
        <p:spPr>
          <a:xfrm rot="231944">
            <a:off x="5376854" y="3584917"/>
            <a:ext cx="306662" cy="305651"/>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3" name="メモ 42">
            <a:extLst>
              <a:ext uri="{FF2B5EF4-FFF2-40B4-BE49-F238E27FC236}">
                <a16:creationId xmlns:a16="http://schemas.microsoft.com/office/drawing/2014/main" id="{F0A4F8A0-6D61-9F97-70A4-F21AC52DB6BB}"/>
              </a:ext>
            </a:extLst>
          </p:cNvPr>
          <p:cNvSpPr/>
          <p:nvPr/>
        </p:nvSpPr>
        <p:spPr>
          <a:xfrm rot="21221986">
            <a:off x="4981461" y="3583993"/>
            <a:ext cx="306662" cy="305651"/>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14" name="テキスト ボックス 56">
            <a:extLst>
              <a:ext uri="{FF2B5EF4-FFF2-40B4-BE49-F238E27FC236}">
                <a16:creationId xmlns:a16="http://schemas.microsoft.com/office/drawing/2014/main" id="{B3690C6F-9B56-A230-13BD-D7B725F4B995}"/>
              </a:ext>
            </a:extLst>
          </p:cNvPr>
          <p:cNvSpPr txBox="1"/>
          <p:nvPr/>
        </p:nvSpPr>
        <p:spPr>
          <a:xfrm>
            <a:off x="5514235" y="3543870"/>
            <a:ext cx="250176" cy="246221"/>
          </a:xfrm>
          <a:prstGeom prst="rect">
            <a:avLst/>
          </a:prstGeom>
          <a:noFill/>
        </p:spPr>
        <p:txBody>
          <a:bodyPr wrap="square">
            <a:spAutoFit/>
          </a:bodyPr>
          <a:lstStyle/>
          <a:p>
            <a:pPr algn="ctr"/>
            <a:r>
              <a:rPr lang="ja-JP" altLang="en-US" sz="1000">
                <a:solidFill>
                  <a:schemeClr val="accent5"/>
                </a:solidFill>
                <a:latin typeface="+mn-ea"/>
                <a:ea typeface="+mn-ea"/>
              </a:rPr>
              <a:t>★</a:t>
            </a:r>
            <a:endParaRPr lang="en-US" altLang="ja-JP" sz="1000" dirty="0">
              <a:solidFill>
                <a:schemeClr val="accent5"/>
              </a:solidFill>
              <a:latin typeface="+mn-ea"/>
              <a:ea typeface="+mn-ea"/>
            </a:endParaRPr>
          </a:p>
        </p:txBody>
      </p:sp>
      <p:sp>
        <p:nvSpPr>
          <p:cNvPr id="15" name="メモ 42">
            <a:extLst>
              <a:ext uri="{FF2B5EF4-FFF2-40B4-BE49-F238E27FC236}">
                <a16:creationId xmlns:a16="http://schemas.microsoft.com/office/drawing/2014/main" id="{BC3A64B5-D9EA-DBD4-17E3-3B9E7D5BB607}"/>
              </a:ext>
            </a:extLst>
          </p:cNvPr>
          <p:cNvSpPr/>
          <p:nvPr/>
        </p:nvSpPr>
        <p:spPr>
          <a:xfrm rot="21415802">
            <a:off x="4091024" y="3746380"/>
            <a:ext cx="306662" cy="305651"/>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22" name="メモ 42">
            <a:extLst>
              <a:ext uri="{FF2B5EF4-FFF2-40B4-BE49-F238E27FC236}">
                <a16:creationId xmlns:a16="http://schemas.microsoft.com/office/drawing/2014/main" id="{F88F2BC6-53A6-7964-6D78-D520A1B8255B}"/>
              </a:ext>
            </a:extLst>
          </p:cNvPr>
          <p:cNvSpPr/>
          <p:nvPr/>
        </p:nvSpPr>
        <p:spPr>
          <a:xfrm>
            <a:off x="4456345" y="3773813"/>
            <a:ext cx="306662" cy="305651"/>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25" name="メモ 42">
            <a:extLst>
              <a:ext uri="{FF2B5EF4-FFF2-40B4-BE49-F238E27FC236}">
                <a16:creationId xmlns:a16="http://schemas.microsoft.com/office/drawing/2014/main" id="{94E2725C-7D5F-030E-2F22-9687DE1618E9}"/>
              </a:ext>
            </a:extLst>
          </p:cNvPr>
          <p:cNvSpPr/>
          <p:nvPr/>
        </p:nvSpPr>
        <p:spPr>
          <a:xfrm>
            <a:off x="4495343" y="4124891"/>
            <a:ext cx="306662" cy="305651"/>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26" name="メモ 42">
            <a:extLst>
              <a:ext uri="{FF2B5EF4-FFF2-40B4-BE49-F238E27FC236}">
                <a16:creationId xmlns:a16="http://schemas.microsoft.com/office/drawing/2014/main" id="{B4EEC6B9-56EB-77B7-16EF-1B2D9BED0AEE}"/>
              </a:ext>
            </a:extLst>
          </p:cNvPr>
          <p:cNvSpPr/>
          <p:nvPr/>
        </p:nvSpPr>
        <p:spPr>
          <a:xfrm>
            <a:off x="4135877" y="4101362"/>
            <a:ext cx="306662" cy="305651"/>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27" name="メモ 42">
            <a:extLst>
              <a:ext uri="{FF2B5EF4-FFF2-40B4-BE49-F238E27FC236}">
                <a16:creationId xmlns:a16="http://schemas.microsoft.com/office/drawing/2014/main" id="{35434163-A91F-891D-396F-AEDDE8B95030}"/>
              </a:ext>
            </a:extLst>
          </p:cNvPr>
          <p:cNvSpPr/>
          <p:nvPr/>
        </p:nvSpPr>
        <p:spPr>
          <a:xfrm rot="236302">
            <a:off x="5813634" y="3763986"/>
            <a:ext cx="306662" cy="305651"/>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28" name="メモ 42">
            <a:extLst>
              <a:ext uri="{FF2B5EF4-FFF2-40B4-BE49-F238E27FC236}">
                <a16:creationId xmlns:a16="http://schemas.microsoft.com/office/drawing/2014/main" id="{9B832E1A-05BB-7C63-C837-3B3F17B9B9FE}"/>
              </a:ext>
            </a:extLst>
          </p:cNvPr>
          <p:cNvSpPr/>
          <p:nvPr/>
        </p:nvSpPr>
        <p:spPr>
          <a:xfrm rot="21287775">
            <a:off x="6195824" y="3795992"/>
            <a:ext cx="306662" cy="305651"/>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30" name="メモ 42">
            <a:extLst>
              <a:ext uri="{FF2B5EF4-FFF2-40B4-BE49-F238E27FC236}">
                <a16:creationId xmlns:a16="http://schemas.microsoft.com/office/drawing/2014/main" id="{8230D9E5-502D-8B7C-383A-706FAFA730C7}"/>
              </a:ext>
            </a:extLst>
          </p:cNvPr>
          <p:cNvSpPr/>
          <p:nvPr/>
        </p:nvSpPr>
        <p:spPr>
          <a:xfrm rot="303421">
            <a:off x="6234822" y="4125352"/>
            <a:ext cx="306662" cy="305651"/>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31" name="メモ 42">
            <a:extLst>
              <a:ext uri="{FF2B5EF4-FFF2-40B4-BE49-F238E27FC236}">
                <a16:creationId xmlns:a16="http://schemas.microsoft.com/office/drawing/2014/main" id="{CC576972-641A-42DC-1145-14F8D6D29B59}"/>
              </a:ext>
            </a:extLst>
          </p:cNvPr>
          <p:cNvSpPr/>
          <p:nvPr/>
        </p:nvSpPr>
        <p:spPr>
          <a:xfrm>
            <a:off x="5858487" y="4138273"/>
            <a:ext cx="306662" cy="305651"/>
          </a:xfrm>
          <a:prstGeom prst="foldedCorner">
            <a:avLst/>
          </a:prstGeom>
          <a:solidFill>
            <a:srgbClr val="FEE598"/>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35" name="テキスト ボックス 56">
            <a:extLst>
              <a:ext uri="{FF2B5EF4-FFF2-40B4-BE49-F238E27FC236}">
                <a16:creationId xmlns:a16="http://schemas.microsoft.com/office/drawing/2014/main" id="{43BD65C3-B81F-D7E5-92B2-5E7FEF805D70}"/>
              </a:ext>
            </a:extLst>
          </p:cNvPr>
          <p:cNvSpPr txBox="1"/>
          <p:nvPr/>
        </p:nvSpPr>
        <p:spPr>
          <a:xfrm>
            <a:off x="5986407" y="4068278"/>
            <a:ext cx="250176" cy="246221"/>
          </a:xfrm>
          <a:prstGeom prst="rect">
            <a:avLst/>
          </a:prstGeom>
          <a:noFill/>
        </p:spPr>
        <p:txBody>
          <a:bodyPr wrap="square">
            <a:spAutoFit/>
          </a:bodyPr>
          <a:lstStyle/>
          <a:p>
            <a:pPr algn="ctr"/>
            <a:r>
              <a:rPr lang="ja-JP" altLang="en-US" sz="1000">
                <a:solidFill>
                  <a:schemeClr val="accent5"/>
                </a:solidFill>
                <a:latin typeface="+mn-ea"/>
                <a:ea typeface="+mn-ea"/>
              </a:rPr>
              <a:t>★</a:t>
            </a:r>
            <a:endParaRPr lang="en-US" altLang="ja-JP" sz="1000" dirty="0">
              <a:solidFill>
                <a:schemeClr val="accent5"/>
              </a:solidFill>
              <a:latin typeface="+mn-ea"/>
              <a:ea typeface="+mn-ea"/>
            </a:endParaRPr>
          </a:p>
        </p:txBody>
      </p:sp>
      <p:sp>
        <p:nvSpPr>
          <p:cNvPr id="43" name="テキスト ボックス 12">
            <a:extLst>
              <a:ext uri="{FF2B5EF4-FFF2-40B4-BE49-F238E27FC236}">
                <a16:creationId xmlns:a16="http://schemas.microsoft.com/office/drawing/2014/main" id="{7314A1E5-90BF-4292-E341-197014B99435}"/>
              </a:ext>
            </a:extLst>
          </p:cNvPr>
          <p:cNvSpPr txBox="1"/>
          <p:nvPr/>
        </p:nvSpPr>
        <p:spPr>
          <a:xfrm>
            <a:off x="4808114" y="2859268"/>
            <a:ext cx="1019814" cy="338554"/>
          </a:xfrm>
          <a:prstGeom prst="rect">
            <a:avLst/>
          </a:prstGeom>
          <a:noFill/>
        </p:spPr>
        <p:txBody>
          <a:bodyPr wrap="square">
            <a:spAutoFit/>
          </a:bodyPr>
          <a:lstStyle/>
          <a:p>
            <a:pPr algn="ctr"/>
            <a:r>
              <a:rPr lang="ja-JP" altLang="en-US" sz="800" b="1">
                <a:latin typeface="+mn-ea"/>
                <a:ea typeface="+mn-ea"/>
              </a:rPr>
              <a:t>周囲に</a:t>
            </a:r>
            <a:endParaRPr lang="en-US" altLang="ja-JP" sz="800" b="1">
              <a:latin typeface="+mn-ea"/>
              <a:ea typeface="+mn-ea"/>
            </a:endParaRPr>
          </a:p>
          <a:p>
            <a:pPr algn="ctr"/>
            <a:r>
              <a:rPr lang="ja-JP" altLang="en-US" sz="800" b="1">
                <a:latin typeface="+mn-ea"/>
                <a:ea typeface="+mn-ea"/>
              </a:rPr>
              <a:t>相談しにくい</a:t>
            </a:r>
            <a:endParaRPr lang="en-US" altLang="ja-JP" sz="800" b="1" dirty="0">
              <a:latin typeface="+mn-ea"/>
              <a:ea typeface="+mn-ea"/>
            </a:endParaRPr>
          </a:p>
        </p:txBody>
      </p:sp>
      <p:sp>
        <p:nvSpPr>
          <p:cNvPr id="44" name="メモ 42">
            <a:extLst>
              <a:ext uri="{FF2B5EF4-FFF2-40B4-BE49-F238E27FC236}">
                <a16:creationId xmlns:a16="http://schemas.microsoft.com/office/drawing/2014/main" id="{D4015A30-F22C-7C2F-68D8-FE5DEDC48CC0}"/>
              </a:ext>
            </a:extLst>
          </p:cNvPr>
          <p:cNvSpPr/>
          <p:nvPr/>
        </p:nvSpPr>
        <p:spPr>
          <a:xfrm rot="21415802">
            <a:off x="7882476" y="3161762"/>
            <a:ext cx="306662" cy="305651"/>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45" name="メモ 42">
            <a:extLst>
              <a:ext uri="{FF2B5EF4-FFF2-40B4-BE49-F238E27FC236}">
                <a16:creationId xmlns:a16="http://schemas.microsoft.com/office/drawing/2014/main" id="{5D46807F-C894-4C98-E0D9-F8AC30B477B3}"/>
              </a:ext>
            </a:extLst>
          </p:cNvPr>
          <p:cNvSpPr/>
          <p:nvPr/>
        </p:nvSpPr>
        <p:spPr>
          <a:xfrm>
            <a:off x="8252853" y="3189195"/>
            <a:ext cx="306662" cy="305651"/>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48" name="メモ 42">
            <a:extLst>
              <a:ext uri="{FF2B5EF4-FFF2-40B4-BE49-F238E27FC236}">
                <a16:creationId xmlns:a16="http://schemas.microsoft.com/office/drawing/2014/main" id="{20A4ECE9-341B-4B34-EDF4-10ECFF971717}"/>
              </a:ext>
            </a:extLst>
          </p:cNvPr>
          <p:cNvSpPr/>
          <p:nvPr/>
        </p:nvSpPr>
        <p:spPr>
          <a:xfrm>
            <a:off x="8279924" y="3543317"/>
            <a:ext cx="306662" cy="305651"/>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51" name="メモ 42">
            <a:extLst>
              <a:ext uri="{FF2B5EF4-FFF2-40B4-BE49-F238E27FC236}">
                <a16:creationId xmlns:a16="http://schemas.microsoft.com/office/drawing/2014/main" id="{33ED2A2E-7A28-3DD8-4D31-423A8EFABA7B}"/>
              </a:ext>
            </a:extLst>
          </p:cNvPr>
          <p:cNvSpPr/>
          <p:nvPr/>
        </p:nvSpPr>
        <p:spPr>
          <a:xfrm>
            <a:off x="7915402" y="3519788"/>
            <a:ext cx="306662" cy="305651"/>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61" name="メモ 42">
            <a:extLst>
              <a:ext uri="{FF2B5EF4-FFF2-40B4-BE49-F238E27FC236}">
                <a16:creationId xmlns:a16="http://schemas.microsoft.com/office/drawing/2014/main" id="{281A1DDB-4D65-6755-5954-92F268237648}"/>
              </a:ext>
            </a:extLst>
          </p:cNvPr>
          <p:cNvSpPr/>
          <p:nvPr/>
        </p:nvSpPr>
        <p:spPr>
          <a:xfrm rot="153621">
            <a:off x="7046657" y="3795275"/>
            <a:ext cx="306662" cy="305651"/>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62" name="メモ 42">
            <a:extLst>
              <a:ext uri="{FF2B5EF4-FFF2-40B4-BE49-F238E27FC236}">
                <a16:creationId xmlns:a16="http://schemas.microsoft.com/office/drawing/2014/main" id="{B6AC0B12-8C22-F8BE-E2C3-2EA2E3561183}"/>
              </a:ext>
            </a:extLst>
          </p:cNvPr>
          <p:cNvSpPr/>
          <p:nvPr/>
        </p:nvSpPr>
        <p:spPr>
          <a:xfrm rot="21406842">
            <a:off x="7420171" y="3786558"/>
            <a:ext cx="306662" cy="305651"/>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63" name="メモ 42">
            <a:extLst>
              <a:ext uri="{FF2B5EF4-FFF2-40B4-BE49-F238E27FC236}">
                <a16:creationId xmlns:a16="http://schemas.microsoft.com/office/drawing/2014/main" id="{D0883B91-549E-F252-4521-B4CECE1EA425}"/>
              </a:ext>
            </a:extLst>
          </p:cNvPr>
          <p:cNvSpPr/>
          <p:nvPr/>
        </p:nvSpPr>
        <p:spPr>
          <a:xfrm rot="231944">
            <a:off x="7474184" y="4132096"/>
            <a:ext cx="306662" cy="305651"/>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64" name="メモ 42">
            <a:extLst>
              <a:ext uri="{FF2B5EF4-FFF2-40B4-BE49-F238E27FC236}">
                <a16:creationId xmlns:a16="http://schemas.microsoft.com/office/drawing/2014/main" id="{A6975353-0789-F84B-9968-4B18FF3D6D25}"/>
              </a:ext>
            </a:extLst>
          </p:cNvPr>
          <p:cNvSpPr/>
          <p:nvPr/>
        </p:nvSpPr>
        <p:spPr>
          <a:xfrm rot="21221986">
            <a:off x="7083275" y="4167515"/>
            <a:ext cx="306662" cy="305651"/>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65" name="メモ 42">
            <a:extLst>
              <a:ext uri="{FF2B5EF4-FFF2-40B4-BE49-F238E27FC236}">
                <a16:creationId xmlns:a16="http://schemas.microsoft.com/office/drawing/2014/main" id="{99F309E7-2017-F005-6D63-95DC890CA10D}"/>
              </a:ext>
            </a:extLst>
          </p:cNvPr>
          <p:cNvSpPr/>
          <p:nvPr/>
        </p:nvSpPr>
        <p:spPr>
          <a:xfrm rot="153621">
            <a:off x="8711080" y="3716986"/>
            <a:ext cx="306662" cy="305651"/>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66" name="メモ 42">
            <a:extLst>
              <a:ext uri="{FF2B5EF4-FFF2-40B4-BE49-F238E27FC236}">
                <a16:creationId xmlns:a16="http://schemas.microsoft.com/office/drawing/2014/main" id="{D254E6A2-15E8-6298-CD49-0CF1E8D65C59}"/>
              </a:ext>
            </a:extLst>
          </p:cNvPr>
          <p:cNvSpPr/>
          <p:nvPr/>
        </p:nvSpPr>
        <p:spPr>
          <a:xfrm rot="21406842">
            <a:off x="9082407" y="3748965"/>
            <a:ext cx="306662" cy="305651"/>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67" name="メモ 42">
            <a:extLst>
              <a:ext uri="{FF2B5EF4-FFF2-40B4-BE49-F238E27FC236}">
                <a16:creationId xmlns:a16="http://schemas.microsoft.com/office/drawing/2014/main" id="{CA317144-EA49-EE5D-8FF3-89401646D29E}"/>
              </a:ext>
            </a:extLst>
          </p:cNvPr>
          <p:cNvSpPr/>
          <p:nvPr/>
        </p:nvSpPr>
        <p:spPr>
          <a:xfrm rot="231944">
            <a:off x="9136420" y="4060875"/>
            <a:ext cx="306662" cy="305651"/>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72" name="メモ 42">
            <a:extLst>
              <a:ext uri="{FF2B5EF4-FFF2-40B4-BE49-F238E27FC236}">
                <a16:creationId xmlns:a16="http://schemas.microsoft.com/office/drawing/2014/main" id="{AE19DA63-448F-8B15-34D4-9A5CD5CB0295}"/>
              </a:ext>
            </a:extLst>
          </p:cNvPr>
          <p:cNvSpPr/>
          <p:nvPr/>
        </p:nvSpPr>
        <p:spPr>
          <a:xfrm rot="21221986">
            <a:off x="8755933" y="4091748"/>
            <a:ext cx="306662" cy="305651"/>
          </a:xfrm>
          <a:prstGeom prst="foldedCorner">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73" name="テキスト ボックス 56">
            <a:extLst>
              <a:ext uri="{FF2B5EF4-FFF2-40B4-BE49-F238E27FC236}">
                <a16:creationId xmlns:a16="http://schemas.microsoft.com/office/drawing/2014/main" id="{67844289-BD41-8EB4-6313-4F33E1744813}"/>
              </a:ext>
            </a:extLst>
          </p:cNvPr>
          <p:cNvSpPr txBox="1"/>
          <p:nvPr/>
        </p:nvSpPr>
        <p:spPr>
          <a:xfrm>
            <a:off x="7199988" y="4079524"/>
            <a:ext cx="250176" cy="246221"/>
          </a:xfrm>
          <a:prstGeom prst="rect">
            <a:avLst/>
          </a:prstGeom>
          <a:noFill/>
        </p:spPr>
        <p:txBody>
          <a:bodyPr wrap="square">
            <a:spAutoFit/>
          </a:bodyPr>
          <a:lstStyle/>
          <a:p>
            <a:pPr algn="ctr"/>
            <a:r>
              <a:rPr lang="ja-JP" altLang="en-US" sz="1000">
                <a:solidFill>
                  <a:schemeClr val="accent5"/>
                </a:solidFill>
                <a:latin typeface="+mn-ea"/>
                <a:ea typeface="+mn-ea"/>
              </a:rPr>
              <a:t>★</a:t>
            </a:r>
            <a:endParaRPr lang="en-US" altLang="ja-JP" sz="1000" dirty="0">
              <a:solidFill>
                <a:schemeClr val="accent5"/>
              </a:solidFill>
              <a:latin typeface="+mn-ea"/>
              <a:ea typeface="+mn-ea"/>
            </a:endParaRPr>
          </a:p>
        </p:txBody>
      </p:sp>
      <p:sp>
        <p:nvSpPr>
          <p:cNvPr id="74" name="テキスト ボックス 56">
            <a:extLst>
              <a:ext uri="{FF2B5EF4-FFF2-40B4-BE49-F238E27FC236}">
                <a16:creationId xmlns:a16="http://schemas.microsoft.com/office/drawing/2014/main" id="{107AF8BE-3F8C-9E47-9D8F-A71F9A8B76E5}"/>
              </a:ext>
            </a:extLst>
          </p:cNvPr>
          <p:cNvSpPr txBox="1"/>
          <p:nvPr/>
        </p:nvSpPr>
        <p:spPr>
          <a:xfrm>
            <a:off x="8360319" y="3153737"/>
            <a:ext cx="250176" cy="246221"/>
          </a:xfrm>
          <a:prstGeom prst="rect">
            <a:avLst/>
          </a:prstGeom>
          <a:noFill/>
        </p:spPr>
        <p:txBody>
          <a:bodyPr wrap="square">
            <a:spAutoFit/>
          </a:bodyPr>
          <a:lstStyle/>
          <a:p>
            <a:pPr algn="ctr"/>
            <a:r>
              <a:rPr lang="ja-JP" altLang="en-US" sz="1000">
                <a:solidFill>
                  <a:schemeClr val="accent5"/>
                </a:solidFill>
                <a:latin typeface="+mn-ea"/>
                <a:ea typeface="+mn-ea"/>
              </a:rPr>
              <a:t>★</a:t>
            </a:r>
            <a:endParaRPr lang="en-US" altLang="ja-JP" sz="1000" dirty="0">
              <a:solidFill>
                <a:schemeClr val="accent5"/>
              </a:solidFill>
              <a:latin typeface="+mn-ea"/>
              <a:ea typeface="+mn-ea"/>
            </a:endParaRPr>
          </a:p>
        </p:txBody>
      </p:sp>
      <p:grpSp>
        <p:nvGrpSpPr>
          <p:cNvPr id="112" name="Group 111">
            <a:extLst>
              <a:ext uri="{FF2B5EF4-FFF2-40B4-BE49-F238E27FC236}">
                <a16:creationId xmlns:a16="http://schemas.microsoft.com/office/drawing/2014/main" id="{1A35B8EF-7E56-A2FD-9F21-45D6F4D057D7}"/>
              </a:ext>
            </a:extLst>
          </p:cNvPr>
          <p:cNvGrpSpPr/>
          <p:nvPr/>
        </p:nvGrpSpPr>
        <p:grpSpPr>
          <a:xfrm>
            <a:off x="2619392" y="2795181"/>
            <a:ext cx="1032531" cy="1823330"/>
            <a:chOff x="1616067" y="3141705"/>
            <a:chExt cx="1032531" cy="1823330"/>
          </a:xfrm>
        </p:grpSpPr>
        <p:sp>
          <p:nvSpPr>
            <p:cNvPr id="80" name="角丸四角形 1">
              <a:extLst>
                <a:ext uri="{FF2B5EF4-FFF2-40B4-BE49-F238E27FC236}">
                  <a16:creationId xmlns:a16="http://schemas.microsoft.com/office/drawing/2014/main" id="{767CD7C3-C244-18C7-5671-197FC4363474}"/>
                </a:ext>
              </a:extLst>
            </p:cNvPr>
            <p:cNvSpPr/>
            <p:nvPr/>
          </p:nvSpPr>
          <p:spPr>
            <a:xfrm>
              <a:off x="1634583" y="3145063"/>
              <a:ext cx="1014015" cy="1819972"/>
            </a:xfrm>
            <a:prstGeom prst="roundRect">
              <a:avLst>
                <a:gd name="adj" fmla="val 4493"/>
              </a:avLst>
            </a:prstGeom>
            <a:solidFill>
              <a:schemeClr val="bg1"/>
            </a:solid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kumimoji="1" lang="ja-JP" altLang="en-US" sz="2400" dirty="0">
                <a:solidFill>
                  <a:schemeClr val="tx1"/>
                </a:solidFill>
                <a:latin typeface="+mn-ea"/>
              </a:endParaRPr>
            </a:p>
          </p:txBody>
        </p:sp>
        <p:sp>
          <p:nvSpPr>
            <p:cNvPr id="84" name="Rounded Rectangle 83">
              <a:extLst>
                <a:ext uri="{FF2B5EF4-FFF2-40B4-BE49-F238E27FC236}">
                  <a16:creationId xmlns:a16="http://schemas.microsoft.com/office/drawing/2014/main" id="{0AA426A1-8A41-FAA5-05B3-B5FF153E673A}"/>
                </a:ext>
              </a:extLst>
            </p:cNvPr>
            <p:cNvSpPr/>
            <p:nvPr/>
          </p:nvSpPr>
          <p:spPr>
            <a:xfrm>
              <a:off x="1641720" y="3145063"/>
              <a:ext cx="827053" cy="215367"/>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85" name="Rectangle 84">
              <a:extLst>
                <a:ext uri="{FF2B5EF4-FFF2-40B4-BE49-F238E27FC236}">
                  <a16:creationId xmlns:a16="http://schemas.microsoft.com/office/drawing/2014/main" id="{9F4AD5D7-EEA3-F5FC-733D-CEBC704B70E7}"/>
                </a:ext>
              </a:extLst>
            </p:cNvPr>
            <p:cNvSpPr/>
            <p:nvPr/>
          </p:nvSpPr>
          <p:spPr>
            <a:xfrm>
              <a:off x="2367758" y="3145063"/>
              <a:ext cx="101015" cy="1362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86" name="Rectangle 85">
              <a:extLst>
                <a:ext uri="{FF2B5EF4-FFF2-40B4-BE49-F238E27FC236}">
                  <a16:creationId xmlns:a16="http://schemas.microsoft.com/office/drawing/2014/main" id="{6F0A0B3C-96E7-8752-796C-D6CA5482C2FB}"/>
                </a:ext>
              </a:extLst>
            </p:cNvPr>
            <p:cNvSpPr/>
            <p:nvPr/>
          </p:nvSpPr>
          <p:spPr>
            <a:xfrm rot="5400000">
              <a:off x="1663595" y="3239587"/>
              <a:ext cx="91832" cy="1498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87" name="テキスト ボックス 21">
              <a:extLst>
                <a:ext uri="{FF2B5EF4-FFF2-40B4-BE49-F238E27FC236}">
                  <a16:creationId xmlns:a16="http://schemas.microsoft.com/office/drawing/2014/main" id="{3F6A8825-5329-B214-E45D-784AE4334C63}"/>
                </a:ext>
              </a:extLst>
            </p:cNvPr>
            <p:cNvSpPr txBox="1"/>
            <p:nvPr/>
          </p:nvSpPr>
          <p:spPr>
            <a:xfrm>
              <a:off x="1616067" y="3141705"/>
              <a:ext cx="969600" cy="230832"/>
            </a:xfrm>
            <a:prstGeom prst="rect">
              <a:avLst/>
            </a:prstGeom>
            <a:noFill/>
          </p:spPr>
          <p:txBody>
            <a:bodyPr wrap="square">
              <a:spAutoFit/>
            </a:bodyPr>
            <a:lstStyle/>
            <a:p>
              <a:r>
                <a:rPr lang="ja-JP" altLang="en-US" sz="900" b="1">
                  <a:solidFill>
                    <a:schemeClr val="bg1"/>
                  </a:solidFill>
                  <a:latin typeface="+mj-ea"/>
                  <a:ea typeface="+mj-ea"/>
                </a:rPr>
                <a:t>高齢単身家族</a:t>
              </a:r>
              <a:endParaRPr lang="ja-JP" altLang="en-US" sz="900">
                <a:solidFill>
                  <a:schemeClr val="bg1"/>
                </a:solidFill>
              </a:endParaRPr>
            </a:p>
          </p:txBody>
        </p:sp>
        <p:sp>
          <p:nvSpPr>
            <p:cNvPr id="111" name="テキスト ボックス 182">
              <a:extLst>
                <a:ext uri="{FF2B5EF4-FFF2-40B4-BE49-F238E27FC236}">
                  <a16:creationId xmlns:a16="http://schemas.microsoft.com/office/drawing/2014/main" id="{B5B5B4C7-DBA4-3CC3-64DB-2BF0FE91A17D}"/>
                </a:ext>
              </a:extLst>
            </p:cNvPr>
            <p:cNvSpPr txBox="1"/>
            <p:nvPr/>
          </p:nvSpPr>
          <p:spPr>
            <a:xfrm>
              <a:off x="1735587" y="3500150"/>
              <a:ext cx="812006" cy="1323439"/>
            </a:xfrm>
            <a:prstGeom prst="rect">
              <a:avLst/>
            </a:prstGeom>
            <a:noFill/>
          </p:spPr>
          <p:txBody>
            <a:bodyPr wrap="square">
              <a:spAutoFit/>
            </a:bodyPr>
            <a:lstStyle/>
            <a:p>
              <a:r>
                <a:rPr lang="en-US" altLang="ja-JP" sz="800" dirty="0"/>
                <a:t>-----</a:t>
              </a:r>
            </a:p>
            <a:p>
              <a:r>
                <a:rPr lang="en-US" altLang="ja-JP" sz="800" dirty="0"/>
                <a:t>----</a:t>
              </a:r>
            </a:p>
            <a:p>
              <a:r>
                <a:rPr lang="en-US" altLang="ja-JP" sz="800" dirty="0"/>
                <a:t>-----</a:t>
              </a:r>
            </a:p>
            <a:p>
              <a:r>
                <a:rPr lang="en-US" altLang="ja-JP" sz="800" dirty="0"/>
                <a:t>----</a:t>
              </a:r>
            </a:p>
            <a:p>
              <a:r>
                <a:rPr lang="en-US" altLang="ja-JP" sz="800" dirty="0"/>
                <a:t>------------------------------------</a:t>
              </a:r>
            </a:p>
            <a:p>
              <a:r>
                <a:rPr lang="en-US" altLang="ja-JP" sz="800" dirty="0"/>
                <a:t>------------------</a:t>
              </a:r>
            </a:p>
            <a:p>
              <a:r>
                <a:rPr lang="en-US" altLang="ja-JP" sz="800" dirty="0"/>
                <a:t>------------------</a:t>
              </a:r>
            </a:p>
            <a:p>
              <a:r>
                <a:rPr lang="en-US" altLang="ja-JP" sz="800" dirty="0"/>
                <a:t>------------------</a:t>
              </a:r>
              <a:endParaRPr lang="ja-JP" altLang="en-US" sz="800"/>
            </a:p>
            <a:p>
              <a:r>
                <a:rPr lang="en-US" altLang="ja-JP" sz="800" dirty="0"/>
                <a:t>------------------</a:t>
              </a:r>
              <a:endParaRPr lang="ja-JP" altLang="en-US" sz="800"/>
            </a:p>
          </p:txBody>
        </p:sp>
      </p:grpSp>
      <p:grpSp>
        <p:nvGrpSpPr>
          <p:cNvPr id="150" name="Group 149">
            <a:extLst>
              <a:ext uri="{FF2B5EF4-FFF2-40B4-BE49-F238E27FC236}">
                <a16:creationId xmlns:a16="http://schemas.microsoft.com/office/drawing/2014/main" id="{5E182C36-3CB6-7BDE-F377-30041B6EC3EC}"/>
              </a:ext>
            </a:extLst>
          </p:cNvPr>
          <p:cNvGrpSpPr/>
          <p:nvPr/>
        </p:nvGrpSpPr>
        <p:grpSpPr>
          <a:xfrm flipH="1">
            <a:off x="7761963" y="4934472"/>
            <a:ext cx="1810787" cy="607138"/>
            <a:chOff x="9747597" y="1352542"/>
            <a:chExt cx="812395" cy="375365"/>
          </a:xfrm>
        </p:grpSpPr>
        <p:sp>
          <p:nvSpPr>
            <p:cNvPr id="151" name="Rounded Rectangle 150">
              <a:extLst>
                <a:ext uri="{FF2B5EF4-FFF2-40B4-BE49-F238E27FC236}">
                  <a16:creationId xmlns:a16="http://schemas.microsoft.com/office/drawing/2014/main" id="{D7D27A66-0539-18A3-1945-E11730092BAA}"/>
                </a:ext>
              </a:extLst>
            </p:cNvPr>
            <p:cNvSpPr/>
            <p:nvPr/>
          </p:nvSpPr>
          <p:spPr>
            <a:xfrm>
              <a:off x="9747597" y="1352542"/>
              <a:ext cx="734936" cy="375365"/>
            </a:xfrm>
            <a:prstGeom prst="roundRect">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152" name="Triangle 151">
              <a:extLst>
                <a:ext uri="{FF2B5EF4-FFF2-40B4-BE49-F238E27FC236}">
                  <a16:creationId xmlns:a16="http://schemas.microsoft.com/office/drawing/2014/main" id="{A6AC1941-2E93-F96C-0A81-697037C86B3C}"/>
                </a:ext>
              </a:extLst>
            </p:cNvPr>
            <p:cNvSpPr/>
            <p:nvPr/>
          </p:nvSpPr>
          <p:spPr>
            <a:xfrm rot="5400000">
              <a:off x="10410302" y="1469315"/>
              <a:ext cx="157561" cy="14181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grpSp>
      <p:sp>
        <p:nvSpPr>
          <p:cNvPr id="153" name="正方形/長方形 19">
            <a:extLst>
              <a:ext uri="{FF2B5EF4-FFF2-40B4-BE49-F238E27FC236}">
                <a16:creationId xmlns:a16="http://schemas.microsoft.com/office/drawing/2014/main" id="{77F7E97E-3B06-267F-6582-DE0AD4703016}"/>
              </a:ext>
            </a:extLst>
          </p:cNvPr>
          <p:cNvSpPr/>
          <p:nvPr/>
        </p:nvSpPr>
        <p:spPr>
          <a:xfrm>
            <a:off x="8059038" y="5064533"/>
            <a:ext cx="1513716"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nSpc>
                <a:spcPct val="120000"/>
              </a:lnSpc>
              <a:spcAft>
                <a:spcPts val="0"/>
              </a:spcAft>
            </a:pPr>
            <a:r>
              <a:rPr lang="ja-JP" altLang="en-US" sz="1000" b="1">
                <a:solidFill>
                  <a:schemeClr val="bg1"/>
                </a:solidFill>
                <a:latin typeface="+mj-ea"/>
                <a:ea typeface="+mj-ea"/>
              </a:rPr>
              <a:t>考えていて</a:t>
            </a:r>
            <a:br>
              <a:rPr lang="ja-JP" altLang="en-US" sz="1000" b="1">
                <a:solidFill>
                  <a:schemeClr val="bg1"/>
                </a:solidFill>
                <a:latin typeface="+mj-ea"/>
                <a:ea typeface="+mj-ea"/>
              </a:rPr>
            </a:br>
            <a:r>
              <a:rPr lang="ja-JP" altLang="en-US" sz="1000" b="1">
                <a:solidFill>
                  <a:schemeClr val="bg1"/>
                </a:solidFill>
                <a:latin typeface="+mj-ea"/>
                <a:ea typeface="+mj-ea"/>
              </a:rPr>
              <a:t>難しかったポイントは？</a:t>
            </a:r>
          </a:p>
        </p:txBody>
      </p:sp>
      <p:grpSp>
        <p:nvGrpSpPr>
          <p:cNvPr id="155" name="Group 154">
            <a:extLst>
              <a:ext uri="{FF2B5EF4-FFF2-40B4-BE49-F238E27FC236}">
                <a16:creationId xmlns:a16="http://schemas.microsoft.com/office/drawing/2014/main" id="{50A06F70-872D-CC83-E5EC-99D9105BF79D}"/>
              </a:ext>
            </a:extLst>
          </p:cNvPr>
          <p:cNvGrpSpPr/>
          <p:nvPr/>
        </p:nvGrpSpPr>
        <p:grpSpPr>
          <a:xfrm flipH="1">
            <a:off x="7338408" y="5635397"/>
            <a:ext cx="1804332" cy="607138"/>
            <a:chOff x="9747597" y="1352542"/>
            <a:chExt cx="809499" cy="375365"/>
          </a:xfrm>
        </p:grpSpPr>
        <p:sp>
          <p:nvSpPr>
            <p:cNvPr id="156" name="Rounded Rectangle 155">
              <a:extLst>
                <a:ext uri="{FF2B5EF4-FFF2-40B4-BE49-F238E27FC236}">
                  <a16:creationId xmlns:a16="http://schemas.microsoft.com/office/drawing/2014/main" id="{CDBC636C-9C07-64AE-2988-E75A948B56E1}"/>
                </a:ext>
              </a:extLst>
            </p:cNvPr>
            <p:cNvSpPr/>
            <p:nvPr/>
          </p:nvSpPr>
          <p:spPr>
            <a:xfrm>
              <a:off x="9747597" y="1352542"/>
              <a:ext cx="734936" cy="375365"/>
            </a:xfrm>
            <a:prstGeom prst="roundRect">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157" name="Triangle 156">
              <a:extLst>
                <a:ext uri="{FF2B5EF4-FFF2-40B4-BE49-F238E27FC236}">
                  <a16:creationId xmlns:a16="http://schemas.microsoft.com/office/drawing/2014/main" id="{CAB7F937-A54F-2891-8C81-6C8D4A31B4FD}"/>
                </a:ext>
              </a:extLst>
            </p:cNvPr>
            <p:cNvSpPr/>
            <p:nvPr/>
          </p:nvSpPr>
          <p:spPr>
            <a:xfrm rot="3966694">
              <a:off x="10407406" y="1435938"/>
              <a:ext cx="157561" cy="14181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grpSp>
      <p:sp>
        <p:nvSpPr>
          <p:cNvPr id="158" name="正方形/長方形 19">
            <a:extLst>
              <a:ext uri="{FF2B5EF4-FFF2-40B4-BE49-F238E27FC236}">
                <a16:creationId xmlns:a16="http://schemas.microsoft.com/office/drawing/2014/main" id="{CD480E82-1A63-0826-511C-2AA64B2A32EA}"/>
              </a:ext>
            </a:extLst>
          </p:cNvPr>
          <p:cNvSpPr/>
          <p:nvPr/>
        </p:nvSpPr>
        <p:spPr>
          <a:xfrm>
            <a:off x="7858394" y="5765458"/>
            <a:ext cx="1079993"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nSpc>
                <a:spcPct val="120000"/>
              </a:lnSpc>
              <a:spcAft>
                <a:spcPts val="0"/>
              </a:spcAft>
            </a:pPr>
            <a:r>
              <a:rPr lang="ja-JP" altLang="en-US" sz="1000" b="1">
                <a:solidFill>
                  <a:schemeClr val="bg1"/>
                </a:solidFill>
                <a:latin typeface="+mj-ea"/>
                <a:ea typeface="+mj-ea"/>
              </a:rPr>
              <a:t>議論が白熱した</a:t>
            </a:r>
            <a:endParaRPr lang="en-US" altLang="ja-JP" sz="1000" b="1">
              <a:solidFill>
                <a:schemeClr val="bg1"/>
              </a:solidFill>
              <a:latin typeface="+mj-ea"/>
              <a:ea typeface="+mj-ea"/>
            </a:endParaRPr>
          </a:p>
          <a:p>
            <a:pPr>
              <a:lnSpc>
                <a:spcPct val="120000"/>
              </a:lnSpc>
              <a:spcAft>
                <a:spcPts val="0"/>
              </a:spcAft>
            </a:pPr>
            <a:r>
              <a:rPr lang="ja-JP" altLang="en-US" sz="1000" b="1">
                <a:solidFill>
                  <a:schemeClr val="bg1"/>
                </a:solidFill>
                <a:latin typeface="+mj-ea"/>
                <a:ea typeface="+mj-ea"/>
              </a:rPr>
              <a:t>ところは？</a:t>
            </a:r>
          </a:p>
        </p:txBody>
      </p:sp>
      <p:grpSp>
        <p:nvGrpSpPr>
          <p:cNvPr id="159" name="Group 158">
            <a:extLst>
              <a:ext uri="{FF2B5EF4-FFF2-40B4-BE49-F238E27FC236}">
                <a16:creationId xmlns:a16="http://schemas.microsoft.com/office/drawing/2014/main" id="{0EAB94E7-92ED-5C60-2E6F-024DA5A4BF36}"/>
              </a:ext>
            </a:extLst>
          </p:cNvPr>
          <p:cNvGrpSpPr/>
          <p:nvPr/>
        </p:nvGrpSpPr>
        <p:grpSpPr>
          <a:xfrm>
            <a:off x="2619247" y="4934472"/>
            <a:ext cx="1810787" cy="607138"/>
            <a:chOff x="9747597" y="1352542"/>
            <a:chExt cx="812395" cy="375365"/>
          </a:xfrm>
        </p:grpSpPr>
        <p:sp>
          <p:nvSpPr>
            <p:cNvPr id="160" name="Rounded Rectangle 159">
              <a:extLst>
                <a:ext uri="{FF2B5EF4-FFF2-40B4-BE49-F238E27FC236}">
                  <a16:creationId xmlns:a16="http://schemas.microsoft.com/office/drawing/2014/main" id="{A043D8A5-7012-67BC-0470-63BD0CE910B1}"/>
                </a:ext>
              </a:extLst>
            </p:cNvPr>
            <p:cNvSpPr/>
            <p:nvPr/>
          </p:nvSpPr>
          <p:spPr>
            <a:xfrm>
              <a:off x="9747597" y="1352542"/>
              <a:ext cx="734936" cy="375365"/>
            </a:xfrm>
            <a:prstGeom prst="roundRect">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161" name="Triangle 160">
              <a:extLst>
                <a:ext uri="{FF2B5EF4-FFF2-40B4-BE49-F238E27FC236}">
                  <a16:creationId xmlns:a16="http://schemas.microsoft.com/office/drawing/2014/main" id="{6AA514DA-DD38-C252-963A-909A6EEA85D2}"/>
                </a:ext>
              </a:extLst>
            </p:cNvPr>
            <p:cNvSpPr/>
            <p:nvPr/>
          </p:nvSpPr>
          <p:spPr>
            <a:xfrm rot="5400000">
              <a:off x="10410302" y="1469315"/>
              <a:ext cx="157561" cy="14181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grpSp>
      <p:sp>
        <p:nvSpPr>
          <p:cNvPr id="162" name="正方形/長方形 19">
            <a:extLst>
              <a:ext uri="{FF2B5EF4-FFF2-40B4-BE49-F238E27FC236}">
                <a16:creationId xmlns:a16="http://schemas.microsoft.com/office/drawing/2014/main" id="{603DCC0F-C5ED-49EC-923D-DCD41E8CE11D}"/>
              </a:ext>
            </a:extLst>
          </p:cNvPr>
          <p:cNvSpPr/>
          <p:nvPr/>
        </p:nvSpPr>
        <p:spPr>
          <a:xfrm>
            <a:off x="2836749" y="5064533"/>
            <a:ext cx="1513716"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nSpc>
                <a:spcPct val="120000"/>
              </a:lnSpc>
              <a:spcAft>
                <a:spcPts val="0"/>
              </a:spcAft>
            </a:pPr>
            <a:r>
              <a:rPr lang="ja-JP" altLang="en-US" sz="1000" b="1">
                <a:solidFill>
                  <a:schemeClr val="bg1"/>
                </a:solidFill>
                <a:latin typeface="+mj-ea"/>
                <a:ea typeface="+mj-ea"/>
              </a:rPr>
              <a:t>この社員の一日は</a:t>
            </a:r>
            <a:r>
              <a:rPr lang="en-US" altLang="ja-JP" sz="1000" b="1">
                <a:solidFill>
                  <a:schemeClr val="bg1"/>
                </a:solidFill>
                <a:latin typeface="+mj-ea"/>
                <a:ea typeface="+mj-ea"/>
              </a:rPr>
              <a:t>…</a:t>
            </a:r>
            <a:endParaRPr lang="ja-JP" altLang="en-US" sz="1000" b="1">
              <a:solidFill>
                <a:schemeClr val="bg1"/>
              </a:solidFill>
              <a:latin typeface="+mj-ea"/>
              <a:ea typeface="+mj-ea"/>
            </a:endParaRPr>
          </a:p>
        </p:txBody>
      </p:sp>
      <p:grpSp>
        <p:nvGrpSpPr>
          <p:cNvPr id="163" name="Group 162">
            <a:extLst>
              <a:ext uri="{FF2B5EF4-FFF2-40B4-BE49-F238E27FC236}">
                <a16:creationId xmlns:a16="http://schemas.microsoft.com/office/drawing/2014/main" id="{1F898DB3-5ABD-2B82-7B1E-9E31BDD37978}"/>
              </a:ext>
            </a:extLst>
          </p:cNvPr>
          <p:cNvGrpSpPr/>
          <p:nvPr/>
        </p:nvGrpSpPr>
        <p:grpSpPr>
          <a:xfrm>
            <a:off x="3097754" y="5635397"/>
            <a:ext cx="1804332" cy="607138"/>
            <a:chOff x="9747597" y="1352542"/>
            <a:chExt cx="809499" cy="375365"/>
          </a:xfrm>
        </p:grpSpPr>
        <p:sp>
          <p:nvSpPr>
            <p:cNvPr id="164" name="Rounded Rectangle 163">
              <a:extLst>
                <a:ext uri="{FF2B5EF4-FFF2-40B4-BE49-F238E27FC236}">
                  <a16:creationId xmlns:a16="http://schemas.microsoft.com/office/drawing/2014/main" id="{4BD0F7CE-C232-9392-D9DB-EAAF427B757B}"/>
                </a:ext>
              </a:extLst>
            </p:cNvPr>
            <p:cNvSpPr/>
            <p:nvPr/>
          </p:nvSpPr>
          <p:spPr>
            <a:xfrm>
              <a:off x="9747597" y="1352542"/>
              <a:ext cx="734936" cy="375365"/>
            </a:xfrm>
            <a:prstGeom prst="roundRect">
              <a:avLst/>
            </a:prstGeom>
            <a:solidFill>
              <a:schemeClr val="accent1"/>
            </a:solid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165" name="Triangle 164">
              <a:extLst>
                <a:ext uri="{FF2B5EF4-FFF2-40B4-BE49-F238E27FC236}">
                  <a16:creationId xmlns:a16="http://schemas.microsoft.com/office/drawing/2014/main" id="{2EAE7367-986F-2B62-1193-D9911CB0C2AB}"/>
                </a:ext>
              </a:extLst>
            </p:cNvPr>
            <p:cNvSpPr/>
            <p:nvPr/>
          </p:nvSpPr>
          <p:spPr>
            <a:xfrm rot="3966694">
              <a:off x="10407406" y="1435938"/>
              <a:ext cx="157561" cy="14181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grpSp>
      <p:sp>
        <p:nvSpPr>
          <p:cNvPr id="166" name="正方形/長方形 19">
            <a:extLst>
              <a:ext uri="{FF2B5EF4-FFF2-40B4-BE49-F238E27FC236}">
                <a16:creationId xmlns:a16="http://schemas.microsoft.com/office/drawing/2014/main" id="{80700C1A-E7A2-EE1E-0AA5-06803E6CF632}"/>
              </a:ext>
            </a:extLst>
          </p:cNvPr>
          <p:cNvSpPr/>
          <p:nvPr/>
        </p:nvSpPr>
        <p:spPr>
          <a:xfrm>
            <a:off x="3210546" y="5765458"/>
            <a:ext cx="1445302"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nSpc>
                <a:spcPct val="120000"/>
              </a:lnSpc>
              <a:spcAft>
                <a:spcPts val="0"/>
              </a:spcAft>
            </a:pPr>
            <a:r>
              <a:rPr lang="ja-JP" altLang="en-US" sz="1000" b="1">
                <a:solidFill>
                  <a:schemeClr val="bg1"/>
                </a:solidFill>
                <a:latin typeface="+mj-ea"/>
                <a:ea typeface="+mj-ea"/>
              </a:rPr>
              <a:t>本人はこんな課題を抱えていて</a:t>
            </a:r>
            <a:r>
              <a:rPr lang="en-US" altLang="ja-JP" sz="1000" b="1">
                <a:solidFill>
                  <a:schemeClr val="bg1"/>
                </a:solidFill>
                <a:latin typeface="+mj-ea"/>
                <a:ea typeface="+mj-ea"/>
              </a:rPr>
              <a:t>…</a:t>
            </a:r>
            <a:r>
              <a:rPr lang="ja-JP" altLang="en-US" sz="1000" b="1">
                <a:solidFill>
                  <a:schemeClr val="bg1"/>
                </a:solidFill>
                <a:latin typeface="+mj-ea"/>
                <a:ea typeface="+mj-ea"/>
              </a:rPr>
              <a:t>同僚は</a:t>
            </a:r>
            <a:r>
              <a:rPr lang="en-US" altLang="ja-JP" sz="1000" b="1">
                <a:solidFill>
                  <a:schemeClr val="bg1"/>
                </a:solidFill>
                <a:latin typeface="+mj-ea"/>
                <a:ea typeface="+mj-ea"/>
              </a:rPr>
              <a:t>…</a:t>
            </a:r>
            <a:endParaRPr lang="ja-JP" altLang="en-US" sz="1000" b="1">
              <a:solidFill>
                <a:schemeClr val="bg1"/>
              </a:solidFill>
              <a:latin typeface="+mj-ea"/>
              <a:ea typeface="+mj-ea"/>
            </a:endParaRPr>
          </a:p>
        </p:txBody>
      </p:sp>
      <p:grpSp>
        <p:nvGrpSpPr>
          <p:cNvPr id="175" name="Group 174">
            <a:extLst>
              <a:ext uri="{FF2B5EF4-FFF2-40B4-BE49-F238E27FC236}">
                <a16:creationId xmlns:a16="http://schemas.microsoft.com/office/drawing/2014/main" id="{4B9F58FC-8623-10B8-1CE0-88DAD9F03B13}"/>
              </a:ext>
            </a:extLst>
          </p:cNvPr>
          <p:cNvGrpSpPr/>
          <p:nvPr/>
        </p:nvGrpSpPr>
        <p:grpSpPr>
          <a:xfrm>
            <a:off x="4784568" y="5183855"/>
            <a:ext cx="2617722" cy="772404"/>
            <a:chOff x="4784568" y="4443924"/>
            <a:chExt cx="2617722" cy="772404"/>
          </a:xfrm>
        </p:grpSpPr>
        <p:pic>
          <p:nvPicPr>
            <p:cNvPr id="168" name="Picture 167">
              <a:extLst>
                <a:ext uri="{FF2B5EF4-FFF2-40B4-BE49-F238E27FC236}">
                  <a16:creationId xmlns:a16="http://schemas.microsoft.com/office/drawing/2014/main" id="{BA289322-D7F1-09FD-9633-5752A94C3F69}"/>
                </a:ext>
              </a:extLst>
            </p:cNvPr>
            <p:cNvPicPr>
              <a:picLocks noChangeAspect="1"/>
            </p:cNvPicPr>
            <p:nvPr/>
          </p:nvPicPr>
          <p:blipFill>
            <a:blip r:embed="rId3"/>
            <a:stretch>
              <a:fillRect/>
            </a:stretch>
          </p:blipFill>
          <p:spPr>
            <a:xfrm>
              <a:off x="5125309" y="4633657"/>
              <a:ext cx="504329" cy="582671"/>
            </a:xfrm>
            <a:prstGeom prst="rect">
              <a:avLst/>
            </a:prstGeom>
          </p:spPr>
        </p:pic>
        <p:pic>
          <p:nvPicPr>
            <p:cNvPr id="169" name="Picture 168">
              <a:extLst>
                <a:ext uri="{FF2B5EF4-FFF2-40B4-BE49-F238E27FC236}">
                  <a16:creationId xmlns:a16="http://schemas.microsoft.com/office/drawing/2014/main" id="{6D602E00-1E4D-7BBA-7A8E-5B2992A0CD57}"/>
                </a:ext>
              </a:extLst>
            </p:cNvPr>
            <p:cNvPicPr>
              <a:picLocks noChangeAspect="1"/>
            </p:cNvPicPr>
            <p:nvPr/>
          </p:nvPicPr>
          <p:blipFill>
            <a:blip r:embed="rId4"/>
            <a:stretch>
              <a:fillRect/>
            </a:stretch>
          </p:blipFill>
          <p:spPr>
            <a:xfrm>
              <a:off x="4784568" y="4443924"/>
              <a:ext cx="450469" cy="528812"/>
            </a:xfrm>
            <a:prstGeom prst="rect">
              <a:avLst/>
            </a:prstGeom>
          </p:spPr>
        </p:pic>
        <p:pic>
          <p:nvPicPr>
            <p:cNvPr id="170" name="Picture 169">
              <a:extLst>
                <a:ext uri="{FF2B5EF4-FFF2-40B4-BE49-F238E27FC236}">
                  <a16:creationId xmlns:a16="http://schemas.microsoft.com/office/drawing/2014/main" id="{ACF5CEA2-2D87-FA00-800E-ADBC7DBC7823}"/>
                </a:ext>
              </a:extLst>
            </p:cNvPr>
            <p:cNvPicPr>
              <a:picLocks noChangeAspect="1"/>
            </p:cNvPicPr>
            <p:nvPr/>
          </p:nvPicPr>
          <p:blipFill>
            <a:blip r:embed="rId4"/>
            <a:stretch>
              <a:fillRect/>
            </a:stretch>
          </p:blipFill>
          <p:spPr>
            <a:xfrm>
              <a:off x="5533184" y="4443924"/>
              <a:ext cx="450469" cy="528812"/>
            </a:xfrm>
            <a:prstGeom prst="rect">
              <a:avLst/>
            </a:prstGeom>
          </p:spPr>
        </p:pic>
        <p:pic>
          <p:nvPicPr>
            <p:cNvPr id="171" name="Picture 170">
              <a:extLst>
                <a:ext uri="{FF2B5EF4-FFF2-40B4-BE49-F238E27FC236}">
                  <a16:creationId xmlns:a16="http://schemas.microsoft.com/office/drawing/2014/main" id="{21DF67F6-A129-B002-E9DE-08A0CEB9137D}"/>
                </a:ext>
              </a:extLst>
            </p:cNvPr>
            <p:cNvPicPr>
              <a:picLocks noChangeAspect="1"/>
            </p:cNvPicPr>
            <p:nvPr/>
          </p:nvPicPr>
          <p:blipFill>
            <a:blip r:embed="rId4"/>
            <a:stretch>
              <a:fillRect/>
            </a:stretch>
          </p:blipFill>
          <p:spPr>
            <a:xfrm>
              <a:off x="6251203" y="4443924"/>
              <a:ext cx="450469" cy="528812"/>
            </a:xfrm>
            <a:prstGeom prst="rect">
              <a:avLst/>
            </a:prstGeom>
          </p:spPr>
        </p:pic>
        <p:pic>
          <p:nvPicPr>
            <p:cNvPr id="172" name="Picture 171">
              <a:extLst>
                <a:ext uri="{FF2B5EF4-FFF2-40B4-BE49-F238E27FC236}">
                  <a16:creationId xmlns:a16="http://schemas.microsoft.com/office/drawing/2014/main" id="{FDFA951A-6D96-336D-69A7-348752022013}"/>
                </a:ext>
              </a:extLst>
            </p:cNvPr>
            <p:cNvPicPr>
              <a:picLocks noChangeAspect="1"/>
            </p:cNvPicPr>
            <p:nvPr/>
          </p:nvPicPr>
          <p:blipFill>
            <a:blip r:embed="rId4"/>
            <a:stretch>
              <a:fillRect/>
            </a:stretch>
          </p:blipFill>
          <p:spPr>
            <a:xfrm>
              <a:off x="6951821" y="4443924"/>
              <a:ext cx="450469" cy="528812"/>
            </a:xfrm>
            <a:prstGeom prst="rect">
              <a:avLst/>
            </a:prstGeom>
          </p:spPr>
        </p:pic>
        <p:pic>
          <p:nvPicPr>
            <p:cNvPr id="173" name="Picture 172">
              <a:extLst>
                <a:ext uri="{FF2B5EF4-FFF2-40B4-BE49-F238E27FC236}">
                  <a16:creationId xmlns:a16="http://schemas.microsoft.com/office/drawing/2014/main" id="{58F50744-F898-C9A6-FF1F-D8D43C1FBB1D}"/>
                </a:ext>
              </a:extLst>
            </p:cNvPr>
            <p:cNvPicPr>
              <a:picLocks noChangeAspect="1"/>
            </p:cNvPicPr>
            <p:nvPr/>
          </p:nvPicPr>
          <p:blipFill>
            <a:blip r:embed="rId3"/>
            <a:stretch>
              <a:fillRect/>
            </a:stretch>
          </p:blipFill>
          <p:spPr>
            <a:xfrm>
              <a:off x="5865061" y="4633657"/>
              <a:ext cx="504329" cy="582671"/>
            </a:xfrm>
            <a:prstGeom prst="rect">
              <a:avLst/>
            </a:prstGeom>
          </p:spPr>
        </p:pic>
        <p:pic>
          <p:nvPicPr>
            <p:cNvPr id="174" name="Picture 173">
              <a:extLst>
                <a:ext uri="{FF2B5EF4-FFF2-40B4-BE49-F238E27FC236}">
                  <a16:creationId xmlns:a16="http://schemas.microsoft.com/office/drawing/2014/main" id="{07509C0F-90EE-D5EF-EE28-3ED03B6C35E9}"/>
                </a:ext>
              </a:extLst>
            </p:cNvPr>
            <p:cNvPicPr>
              <a:picLocks noChangeAspect="1"/>
            </p:cNvPicPr>
            <p:nvPr/>
          </p:nvPicPr>
          <p:blipFill>
            <a:blip r:embed="rId3"/>
            <a:stretch>
              <a:fillRect/>
            </a:stretch>
          </p:blipFill>
          <p:spPr>
            <a:xfrm>
              <a:off x="6604813" y="4633657"/>
              <a:ext cx="504329" cy="582671"/>
            </a:xfrm>
            <a:prstGeom prst="rect">
              <a:avLst/>
            </a:prstGeom>
          </p:spPr>
        </p:pic>
      </p:grpSp>
    </p:spTree>
    <p:extLst>
      <p:ext uri="{BB962C8B-B14F-4D97-AF65-F5344CB8AC3E}">
        <p14:creationId xmlns:p14="http://schemas.microsoft.com/office/powerpoint/2010/main" val="1343999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a:extLst>
              <a:ext uri="{FF2B5EF4-FFF2-40B4-BE49-F238E27FC236}">
                <a16:creationId xmlns:a16="http://schemas.microsoft.com/office/drawing/2014/main" id="{551D6108-4FA6-EF7E-E733-0DAB7AB89FA8}"/>
              </a:ext>
            </a:extLst>
          </p:cNvPr>
          <p:cNvSpPr/>
          <p:nvPr/>
        </p:nvSpPr>
        <p:spPr>
          <a:xfrm>
            <a:off x="5176631" y="1750026"/>
            <a:ext cx="1838739" cy="574991"/>
          </a:xfrm>
          <a:prstGeom prst="roundRect">
            <a:avLst>
              <a:gd name="adj" fmla="val 12636"/>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2" name="TextBox 1">
            <a:extLst>
              <a:ext uri="{FF2B5EF4-FFF2-40B4-BE49-F238E27FC236}">
                <a16:creationId xmlns:a16="http://schemas.microsoft.com/office/drawing/2014/main" id="{6C90F52E-0E35-8601-7A12-82C7C8B0003F}"/>
              </a:ext>
            </a:extLst>
          </p:cNvPr>
          <p:cNvSpPr txBox="1"/>
          <p:nvPr/>
        </p:nvSpPr>
        <p:spPr>
          <a:xfrm>
            <a:off x="1667838" y="2729395"/>
            <a:ext cx="8856324" cy="2405980"/>
          </a:xfrm>
          <a:prstGeom prst="rect">
            <a:avLst/>
          </a:prstGeom>
          <a:noFill/>
        </p:spPr>
        <p:txBody>
          <a:bodyPr wrap="square" lIns="0" tIns="0" rIns="0" bIns="0" rtlCol="0">
            <a:spAutoFit/>
          </a:bodyPr>
          <a:lstStyle/>
          <a:p>
            <a:pPr algn="ctr">
              <a:lnSpc>
                <a:spcPct val="110000"/>
              </a:lnSpc>
            </a:pPr>
            <a:r>
              <a:rPr lang="en-US" altLang="ja-JP" sz="4800" b="1" spc="-150" dirty="0">
                <a:solidFill>
                  <a:schemeClr val="tx1"/>
                </a:solidFill>
                <a:latin typeface="+mj-ea"/>
                <a:ea typeface="+mj-ea"/>
              </a:rPr>
              <a:t>2040</a:t>
            </a:r>
            <a:r>
              <a:rPr lang="ja-JP" altLang="en-US" sz="4800" b="1" spc="-150" dirty="0">
                <a:solidFill>
                  <a:schemeClr val="tx1"/>
                </a:solidFill>
                <a:latin typeface="+mj-ea"/>
                <a:ea typeface="+mj-ea"/>
              </a:rPr>
              <a:t>年</a:t>
            </a:r>
            <a:r>
              <a:rPr lang="ja-JP" altLang="en-US" sz="4800" b="1" spc="-150" dirty="0">
                <a:solidFill>
                  <a:schemeClr val="tx1"/>
                </a:solidFill>
                <a:latin typeface="Yu Gothic UI" panose="020B0500000000000000" pitchFamily="34" charset="-128"/>
                <a:ea typeface="Yu Gothic UI" panose="020B0500000000000000" pitchFamily="34" charset="-128"/>
              </a:rPr>
              <a:t>、</a:t>
            </a:r>
            <a:r>
              <a:rPr lang="ja-JP" altLang="en-US" sz="4800" b="1" spc="-150" dirty="0">
                <a:solidFill>
                  <a:schemeClr val="tx1"/>
                </a:solidFill>
                <a:latin typeface="+mj-ea"/>
                <a:ea typeface="+mj-ea"/>
              </a:rPr>
              <a:t>私たちは</a:t>
            </a:r>
          </a:p>
          <a:p>
            <a:pPr algn="ctr">
              <a:lnSpc>
                <a:spcPct val="110000"/>
              </a:lnSpc>
            </a:pPr>
            <a:r>
              <a:rPr lang="ja-JP" altLang="en-US" sz="4800" b="1" spc="-150" dirty="0">
                <a:solidFill>
                  <a:schemeClr val="tx1"/>
                </a:solidFill>
                <a:latin typeface="Yu Gothic UI" panose="020B0500000000000000" pitchFamily="34" charset="-128"/>
                <a:ea typeface="Yu Gothic UI" panose="020B0500000000000000" pitchFamily="34" charset="-128"/>
              </a:rPr>
              <a:t>「</a:t>
            </a:r>
            <a:r>
              <a:rPr lang="ja-JP" altLang="en-US" sz="4800" b="1" spc="-150" dirty="0">
                <a:solidFill>
                  <a:schemeClr val="tx1"/>
                </a:solidFill>
                <a:latin typeface="+mj-ea"/>
                <a:ea typeface="+mj-ea"/>
              </a:rPr>
              <a:t>多様な家族</a:t>
            </a:r>
            <a:r>
              <a:rPr lang="ja-JP" altLang="en-US" sz="4800" b="1" spc="-150" dirty="0">
                <a:solidFill>
                  <a:schemeClr val="tx1"/>
                </a:solidFill>
                <a:latin typeface="Yu Gothic UI" panose="020B0500000000000000" pitchFamily="34" charset="-128"/>
                <a:ea typeface="Yu Gothic UI" panose="020B0500000000000000" pitchFamily="34" charset="-128"/>
              </a:rPr>
              <a:t>」</a:t>
            </a:r>
            <a:r>
              <a:rPr lang="ja-JP" altLang="en-US" sz="4800" b="1" spc="-150" dirty="0">
                <a:solidFill>
                  <a:schemeClr val="tx1"/>
                </a:solidFill>
                <a:latin typeface="+mj-ea"/>
                <a:ea typeface="+mj-ea"/>
              </a:rPr>
              <a:t>を前提とした</a:t>
            </a:r>
          </a:p>
          <a:p>
            <a:pPr algn="ctr">
              <a:lnSpc>
                <a:spcPct val="110000"/>
              </a:lnSpc>
            </a:pPr>
            <a:r>
              <a:rPr lang="ja-JP" altLang="en-US" sz="4800" b="1" spc="-150" dirty="0">
                <a:solidFill>
                  <a:schemeClr val="tx1"/>
                </a:solidFill>
                <a:latin typeface="+mj-ea"/>
                <a:ea typeface="+mj-ea"/>
              </a:rPr>
              <a:t>働き方ができているか？</a:t>
            </a:r>
          </a:p>
        </p:txBody>
      </p:sp>
      <p:sp>
        <p:nvSpPr>
          <p:cNvPr id="7" name="TextBox 6">
            <a:extLst>
              <a:ext uri="{FF2B5EF4-FFF2-40B4-BE49-F238E27FC236}">
                <a16:creationId xmlns:a16="http://schemas.microsoft.com/office/drawing/2014/main" id="{D1264F5C-2F51-8EE3-910C-CE413D5EDF0E}"/>
              </a:ext>
            </a:extLst>
          </p:cNvPr>
          <p:cNvSpPr txBox="1"/>
          <p:nvPr/>
        </p:nvSpPr>
        <p:spPr>
          <a:xfrm>
            <a:off x="5704066" y="1900405"/>
            <a:ext cx="783869" cy="307777"/>
          </a:xfrm>
          <a:prstGeom prst="rect">
            <a:avLst/>
          </a:prstGeom>
          <a:noFill/>
        </p:spPr>
        <p:txBody>
          <a:bodyPr wrap="none" lIns="0" tIns="0" rIns="0" bIns="0" rtlCol="0">
            <a:spAutoFit/>
          </a:bodyPr>
          <a:lstStyle/>
          <a:p>
            <a:pPr algn="ctr"/>
            <a:r>
              <a:rPr lang="ja-JP" altLang="en-US" sz="2000" b="1" dirty="0">
                <a:solidFill>
                  <a:schemeClr val="bg1"/>
                </a:solidFill>
                <a:latin typeface="+mj-ea"/>
                <a:ea typeface="+mj-ea"/>
              </a:rPr>
              <a:t>テーマ</a:t>
            </a:r>
            <a:endParaRPr lang="en-JP" sz="2000" b="1" dirty="0">
              <a:solidFill>
                <a:schemeClr val="bg1"/>
              </a:solidFill>
              <a:latin typeface="+mj-ea"/>
              <a:ea typeface="+mj-ea"/>
            </a:endParaRPr>
          </a:p>
        </p:txBody>
      </p:sp>
    </p:spTree>
    <p:extLst>
      <p:ext uri="{BB962C8B-B14F-4D97-AF65-F5344CB8AC3E}">
        <p14:creationId xmlns:p14="http://schemas.microsoft.com/office/powerpoint/2010/main" val="18215905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650FF22-C564-E648-FC00-0C6119AEDA4F}"/>
              </a:ext>
            </a:extLst>
          </p:cNvPr>
          <p:cNvSpPr txBox="1"/>
          <p:nvPr/>
        </p:nvSpPr>
        <p:spPr>
          <a:xfrm>
            <a:off x="7076610" y="3193233"/>
            <a:ext cx="2970374" cy="923330"/>
          </a:xfrm>
          <a:prstGeom prst="rect">
            <a:avLst/>
          </a:prstGeom>
          <a:noFill/>
        </p:spPr>
        <p:txBody>
          <a:bodyPr wrap="square" lIns="0" tIns="0" rIns="0" bIns="0" rtlCol="0">
            <a:spAutoFit/>
          </a:bodyPr>
          <a:lstStyle/>
          <a:p>
            <a:pPr algn="ctr"/>
            <a:r>
              <a:rPr lang="en-US" altLang="ja-JP" sz="6000" b="1" dirty="0">
                <a:latin typeface="+mj-ea"/>
                <a:ea typeface="+mj-ea"/>
              </a:rPr>
              <a:t>5</a:t>
            </a:r>
            <a:r>
              <a:rPr lang="ja-JP" altLang="en-US" sz="6000" b="1">
                <a:latin typeface="+mj-ea"/>
                <a:ea typeface="+mj-ea"/>
              </a:rPr>
              <a:t>分休憩</a:t>
            </a:r>
            <a:endParaRPr lang="ja-JP" altLang="en-US" sz="6000" b="1" dirty="0">
              <a:latin typeface="+mj-ea"/>
              <a:ea typeface="+mj-ea"/>
            </a:endParaRPr>
          </a:p>
        </p:txBody>
      </p:sp>
      <p:sp>
        <p:nvSpPr>
          <p:cNvPr id="3" name="スライド番号プレースホルダー 5">
            <a:extLst>
              <a:ext uri="{FF2B5EF4-FFF2-40B4-BE49-F238E27FC236}">
                <a16:creationId xmlns:a16="http://schemas.microsoft.com/office/drawing/2014/main" id="{0021500C-2541-2069-0A7E-59C3A57FD015}"/>
              </a:ext>
            </a:extLst>
          </p:cNvPr>
          <p:cNvSpPr txBox="1">
            <a:spLocks/>
          </p:cNvSpPr>
          <p:nvPr/>
        </p:nvSpPr>
        <p:spPr>
          <a:xfrm>
            <a:off x="7255714" y="2753198"/>
            <a:ext cx="2612166" cy="346256"/>
          </a:xfrm>
          <a:prstGeom prst="rect">
            <a:avLst/>
          </a:prstGeom>
        </p:spPr>
        <p:txBody>
          <a:bodyPr wrap="none" lIns="0" tIns="0" rIns="0" bIns="0" anchor="ctr"/>
          <a:lstStyle>
            <a:defPPr>
              <a:defRPr lang="ja-JP"/>
            </a:defPPr>
            <a:lvl1pPr algn="r" rtl="0" fontAlgn="base">
              <a:spcBef>
                <a:spcPct val="0"/>
              </a:spcBef>
              <a:spcAft>
                <a:spcPct val="0"/>
              </a:spcAft>
              <a:defRPr kumimoji="1" sz="1200" b="1" kern="1200">
                <a:solidFill>
                  <a:schemeClr val="bg1">
                    <a:lumMod val="50000"/>
                  </a:schemeClr>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ctr"/>
            <a:r>
              <a:rPr kumimoji="1" lang="en" altLang="ja-JP" sz="2400" b="0" i="0" kern="1200" spc="110" dirty="0">
                <a:solidFill>
                  <a:schemeClr val="accent1"/>
                </a:solidFill>
                <a:effectLst/>
                <a:latin typeface="+mn-lt"/>
                <a:ea typeface="+mn-ea"/>
                <a:cs typeface="+mn-cs"/>
              </a:rPr>
              <a:t>Break time!</a:t>
            </a:r>
          </a:p>
        </p:txBody>
      </p:sp>
    </p:spTree>
    <p:extLst>
      <p:ext uri="{BB962C8B-B14F-4D97-AF65-F5344CB8AC3E}">
        <p14:creationId xmlns:p14="http://schemas.microsoft.com/office/powerpoint/2010/main" val="40010976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1064291-7667-9775-898D-1A2466E0E956}"/>
              </a:ext>
            </a:extLst>
          </p:cNvPr>
          <p:cNvSpPr txBox="1"/>
          <p:nvPr/>
        </p:nvSpPr>
        <p:spPr>
          <a:xfrm>
            <a:off x="513408" y="2979455"/>
            <a:ext cx="7956222" cy="1601336"/>
          </a:xfrm>
          <a:prstGeom prst="rect">
            <a:avLst/>
          </a:prstGeom>
          <a:noFill/>
        </p:spPr>
        <p:txBody>
          <a:bodyPr wrap="square" lIns="0" tIns="0" rIns="0" bIns="0" rtlCol="0">
            <a:spAutoFit/>
          </a:bodyPr>
          <a:lstStyle/>
          <a:p>
            <a:pPr>
              <a:lnSpc>
                <a:spcPct val="110000"/>
              </a:lnSpc>
            </a:pPr>
            <a:r>
              <a:rPr lang="en-US" altLang="ja-JP" sz="6000" b="1" spc="-150" dirty="0">
                <a:latin typeface="+mj-ea"/>
                <a:ea typeface="+mj-ea"/>
              </a:rPr>
              <a:t>Step3. </a:t>
            </a:r>
          </a:p>
          <a:p>
            <a:pPr>
              <a:lnSpc>
                <a:spcPct val="110000"/>
              </a:lnSpc>
            </a:pPr>
            <a:r>
              <a:rPr lang="ja-JP" altLang="en-US" sz="3600" b="1" spc="-150" dirty="0">
                <a:latin typeface="+mj-ea"/>
                <a:ea typeface="+mj-ea"/>
              </a:rPr>
              <a:t>働きやすさの未来を考える</a:t>
            </a:r>
          </a:p>
        </p:txBody>
      </p:sp>
      <p:sp>
        <p:nvSpPr>
          <p:cNvPr id="4" name="スライド番号プレースホルダー 5">
            <a:extLst>
              <a:ext uri="{FF2B5EF4-FFF2-40B4-BE49-F238E27FC236}">
                <a16:creationId xmlns:a16="http://schemas.microsoft.com/office/drawing/2014/main" id="{084D4646-C812-2ECA-2C4D-9AB362E773DD}"/>
              </a:ext>
            </a:extLst>
          </p:cNvPr>
          <p:cNvSpPr txBox="1">
            <a:spLocks/>
          </p:cNvSpPr>
          <p:nvPr/>
        </p:nvSpPr>
        <p:spPr>
          <a:xfrm>
            <a:off x="513408" y="2618776"/>
            <a:ext cx="5400000" cy="188301"/>
          </a:xfrm>
          <a:prstGeom prst="rect">
            <a:avLst/>
          </a:prstGeom>
        </p:spPr>
        <p:txBody>
          <a:bodyPr wrap="none" lIns="0" tIns="0" rIns="0" bIns="0" anchor="ctr"/>
          <a:lstStyle>
            <a:defPPr>
              <a:defRPr lang="ja-JP"/>
            </a:defPPr>
            <a:lvl1pPr algn="r" rtl="0" fontAlgn="base">
              <a:spcBef>
                <a:spcPct val="0"/>
              </a:spcBef>
              <a:spcAft>
                <a:spcPct val="0"/>
              </a:spcAft>
              <a:defRPr kumimoji="1" sz="1200" b="1" kern="1200">
                <a:solidFill>
                  <a:schemeClr val="bg1">
                    <a:lumMod val="50000"/>
                  </a:schemeClr>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l"/>
            <a:r>
              <a:rPr lang="en-US" altLang="ja-JP" sz="2400" b="0" spc="110" dirty="0">
                <a:solidFill>
                  <a:schemeClr val="accent1"/>
                </a:solidFill>
              </a:rPr>
              <a:t>Thinking about The Future</a:t>
            </a:r>
            <a:endParaRPr kumimoji="1" lang="en" altLang="ja-JP" sz="2400" b="0" i="0" kern="1200" spc="110" dirty="0">
              <a:solidFill>
                <a:schemeClr val="accent1"/>
              </a:solidFill>
              <a:effectLst/>
              <a:latin typeface="+mn-lt"/>
              <a:ea typeface="+mn-ea"/>
              <a:cs typeface="+mn-cs"/>
            </a:endParaRPr>
          </a:p>
        </p:txBody>
      </p:sp>
      <p:sp>
        <p:nvSpPr>
          <p:cNvPr id="6" name="スライド番号プレースホルダー 5">
            <a:extLst>
              <a:ext uri="{FF2B5EF4-FFF2-40B4-BE49-F238E27FC236}">
                <a16:creationId xmlns:a16="http://schemas.microsoft.com/office/drawing/2014/main" id="{8C725EBD-CCDA-C98F-44EA-A90C8CF540B4}"/>
              </a:ext>
            </a:extLst>
          </p:cNvPr>
          <p:cNvSpPr txBox="1">
            <a:spLocks/>
          </p:cNvSpPr>
          <p:nvPr/>
        </p:nvSpPr>
        <p:spPr>
          <a:xfrm>
            <a:off x="513408" y="2272315"/>
            <a:ext cx="5400000" cy="188301"/>
          </a:xfrm>
          <a:prstGeom prst="rect">
            <a:avLst/>
          </a:prstGeom>
        </p:spPr>
        <p:txBody>
          <a:bodyPr wrap="none" lIns="0" tIns="0" rIns="0" bIns="0" anchor="ctr"/>
          <a:lstStyle>
            <a:defPPr>
              <a:defRPr lang="ja-JP"/>
            </a:defPPr>
            <a:lvl1pPr algn="r" rtl="0" fontAlgn="base">
              <a:spcBef>
                <a:spcPct val="0"/>
              </a:spcBef>
              <a:spcAft>
                <a:spcPct val="0"/>
              </a:spcAft>
              <a:defRPr kumimoji="1" sz="1200" b="1" kern="1200">
                <a:solidFill>
                  <a:schemeClr val="bg1">
                    <a:lumMod val="50000"/>
                  </a:schemeClr>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l"/>
            <a:r>
              <a:rPr kumimoji="1" lang="en-US" altLang="ja-JP" sz="2400" b="0" i="0" kern="1200" spc="110" dirty="0">
                <a:solidFill>
                  <a:schemeClr val="accent1"/>
                </a:solidFill>
                <a:effectLst/>
                <a:latin typeface="+mn-lt"/>
                <a:ea typeface="+mn-ea"/>
                <a:cs typeface="+mn-cs"/>
              </a:rPr>
              <a:t>#06</a:t>
            </a:r>
            <a:endParaRPr kumimoji="1" lang="en" altLang="ja-JP" sz="2400" b="0" i="0" kern="1200" spc="110" dirty="0">
              <a:solidFill>
                <a:schemeClr val="accent1"/>
              </a:solidFill>
              <a:effectLst/>
              <a:latin typeface="+mn-lt"/>
              <a:ea typeface="+mn-ea"/>
              <a:cs typeface="+mn-cs"/>
            </a:endParaRPr>
          </a:p>
        </p:txBody>
      </p:sp>
    </p:spTree>
    <p:extLst>
      <p:ext uri="{BB962C8B-B14F-4D97-AF65-F5344CB8AC3E}">
        <p14:creationId xmlns:p14="http://schemas.microsoft.com/office/powerpoint/2010/main" val="799305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3">
            <a:extLst>
              <a:ext uri="{FF2B5EF4-FFF2-40B4-BE49-F238E27FC236}">
                <a16:creationId xmlns:a16="http://schemas.microsoft.com/office/drawing/2014/main" id="{73CC12CF-C11E-75FC-5D90-4FD50D19E412}"/>
              </a:ext>
            </a:extLst>
          </p:cNvPr>
          <p:cNvSpPr txBox="1">
            <a:spLocks/>
          </p:cNvSpPr>
          <p:nvPr/>
        </p:nvSpPr>
        <p:spPr>
          <a:xfrm>
            <a:off x="713879" y="2628760"/>
            <a:ext cx="5382121" cy="2165151"/>
          </a:xfrm>
          <a:prstGeom prst="rect">
            <a:avLst/>
          </a:prstGeom>
        </p:spPr>
        <p:txBody>
          <a:bodyPr/>
          <a:lstStyle>
            <a:lvl1pPr marL="342908" indent="-342908" algn="l" defTabSz="914423" rtl="0" eaLnBrk="1" latinLnBrk="0" hangingPunct="1">
              <a:spcBef>
                <a:spcPct val="20000"/>
              </a:spcBef>
              <a:buFont typeface="Arial" panose="020B0604020202020204" pitchFamily="34" charset="0"/>
              <a:buChar char="•"/>
              <a:defRPr kumimoji="1" sz="2400" kern="1200" spc="0" baseline="0">
                <a:solidFill>
                  <a:schemeClr val="tx1"/>
                </a:solidFill>
                <a:latin typeface="+mn-ea"/>
                <a:ea typeface="+mn-ea"/>
                <a:cs typeface="+mn-cs"/>
              </a:defRPr>
            </a:lvl1pPr>
            <a:lvl2pPr marL="742969" indent="-285757" algn="l" defTabSz="914423" rtl="0" eaLnBrk="1" latinLnBrk="0" hangingPunct="1">
              <a:spcBef>
                <a:spcPct val="20000"/>
              </a:spcBef>
              <a:buFont typeface="Arial" panose="020B0604020202020204" pitchFamily="34" charset="0"/>
              <a:buChar char="–"/>
              <a:defRPr kumimoji="1" sz="2400" kern="1200" spc="0" baseline="0">
                <a:solidFill>
                  <a:schemeClr val="tx1"/>
                </a:solidFill>
                <a:latin typeface="+mn-ea"/>
                <a:ea typeface="+mn-ea"/>
                <a:cs typeface="+mn-cs"/>
              </a:defRPr>
            </a:lvl2pPr>
            <a:lvl3pPr marL="1143028" indent="-228606" algn="l" defTabSz="914423" rtl="0" eaLnBrk="1" latinLnBrk="0" hangingPunct="1">
              <a:spcBef>
                <a:spcPct val="20000"/>
              </a:spcBef>
              <a:buFont typeface="Arial" panose="020B0604020202020204" pitchFamily="34" charset="0"/>
              <a:buChar char="•"/>
              <a:defRPr kumimoji="1" sz="1800" kern="1200" spc="0" baseline="0">
                <a:solidFill>
                  <a:schemeClr val="tx1"/>
                </a:solidFill>
                <a:latin typeface="+mn-ea"/>
                <a:ea typeface="+mn-ea"/>
                <a:cs typeface="+mn-cs"/>
              </a:defRPr>
            </a:lvl3pPr>
            <a:lvl4pPr marL="1600240" indent="-228606" algn="l" defTabSz="914423" rtl="0" eaLnBrk="1" latinLnBrk="0" hangingPunct="1">
              <a:spcBef>
                <a:spcPct val="20000"/>
              </a:spcBef>
              <a:buFont typeface="Arial" panose="020B0604020202020204" pitchFamily="34" charset="0"/>
              <a:buChar char="–"/>
              <a:defRPr kumimoji="1" sz="1800" kern="1200" spc="0" baseline="0">
                <a:solidFill>
                  <a:schemeClr val="tx1"/>
                </a:solidFill>
                <a:latin typeface="+mn-ea"/>
                <a:ea typeface="+mn-ea"/>
                <a:cs typeface="+mn-cs"/>
              </a:defRPr>
            </a:lvl4pPr>
            <a:lvl5pPr marL="2057452" indent="-228606" algn="l" defTabSz="914423" rtl="0" eaLnBrk="1" latinLnBrk="0" hangingPunct="1">
              <a:spcBef>
                <a:spcPct val="20000"/>
              </a:spcBef>
              <a:buFont typeface="Arial" panose="020B0604020202020204" pitchFamily="34" charset="0"/>
              <a:buChar char="»"/>
              <a:defRPr kumimoji="1" sz="1800" kern="1200" spc="0" baseline="0">
                <a:solidFill>
                  <a:schemeClr val="tx1"/>
                </a:solidFill>
                <a:latin typeface="+mn-ea"/>
                <a:ea typeface="+mn-ea"/>
                <a:cs typeface="+mn-cs"/>
              </a:defRPr>
            </a:lvl5pPr>
            <a:lvl6pPr marL="2514663"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fontAlgn="auto">
              <a:spcAft>
                <a:spcPts val="0"/>
              </a:spcAft>
              <a:buNone/>
            </a:pPr>
            <a:r>
              <a:rPr lang="ja-JP" altLang="en-US" sz="3600" b="1" dirty="0">
                <a:latin typeface="+mj-ea"/>
                <a:ea typeface="+mj-ea"/>
              </a:rPr>
              <a:t>多様な家族を持つ社員が</a:t>
            </a:r>
            <a:endParaRPr lang="en-US" altLang="ja-JP" sz="3600" b="1" dirty="0">
              <a:latin typeface="+mj-ea"/>
              <a:ea typeface="+mj-ea"/>
            </a:endParaRPr>
          </a:p>
          <a:p>
            <a:pPr marL="0" indent="0" fontAlgn="auto">
              <a:spcAft>
                <a:spcPts val="0"/>
              </a:spcAft>
              <a:buNone/>
            </a:pPr>
            <a:r>
              <a:rPr lang="ja-JP" altLang="en-US" sz="3600" b="1" dirty="0">
                <a:latin typeface="+mj-ea"/>
                <a:ea typeface="+mj-ea"/>
              </a:rPr>
              <a:t>同じ会社で</a:t>
            </a:r>
            <a:r>
              <a:rPr lang="ja-JP" altLang="en-US" sz="3600" b="1" dirty="0">
                <a:solidFill>
                  <a:schemeClr val="accent1"/>
                </a:solidFill>
                <a:latin typeface="+mj-ea"/>
                <a:ea typeface="+mj-ea"/>
              </a:rPr>
              <a:t>活き活きと</a:t>
            </a:r>
            <a:endParaRPr lang="en-US" altLang="ja-JP" sz="3600" b="1" dirty="0">
              <a:solidFill>
                <a:schemeClr val="accent1"/>
              </a:solidFill>
              <a:latin typeface="+mj-ea"/>
              <a:ea typeface="+mj-ea"/>
            </a:endParaRPr>
          </a:p>
          <a:p>
            <a:pPr marL="0" indent="0" fontAlgn="auto">
              <a:spcAft>
                <a:spcPts val="0"/>
              </a:spcAft>
              <a:buNone/>
            </a:pPr>
            <a:r>
              <a:rPr lang="ja-JP" altLang="en-US" sz="3600" b="1" dirty="0">
                <a:latin typeface="+mj-ea"/>
                <a:ea typeface="+mj-ea"/>
              </a:rPr>
              <a:t>働くには？</a:t>
            </a:r>
            <a:endParaRPr lang="ja-JP" altLang="en-US" sz="3600" b="1">
              <a:latin typeface="+mj-ea"/>
              <a:ea typeface="+mj-ea"/>
            </a:endParaRPr>
          </a:p>
        </p:txBody>
      </p:sp>
    </p:spTree>
    <p:extLst>
      <p:ext uri="{BB962C8B-B14F-4D97-AF65-F5344CB8AC3E}">
        <p14:creationId xmlns:p14="http://schemas.microsoft.com/office/powerpoint/2010/main" val="29819623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テキスト ボックス 50">
            <a:extLst>
              <a:ext uri="{FF2B5EF4-FFF2-40B4-BE49-F238E27FC236}">
                <a16:creationId xmlns:a16="http://schemas.microsoft.com/office/drawing/2014/main" id="{3F1C92B5-BC9D-5DCB-7574-AF0806D0E851}"/>
              </a:ext>
            </a:extLst>
          </p:cNvPr>
          <p:cNvSpPr txBox="1"/>
          <p:nvPr/>
        </p:nvSpPr>
        <p:spPr>
          <a:xfrm>
            <a:off x="2231982" y="1503669"/>
            <a:ext cx="7728036" cy="313612"/>
          </a:xfrm>
          <a:prstGeom prst="rect">
            <a:avLst/>
          </a:prstGeom>
          <a:noFill/>
        </p:spPr>
        <p:txBody>
          <a:bodyPr wrap="square" lIns="0" tIns="0" rIns="0" bIns="0">
            <a:spAutoFit/>
          </a:bodyPr>
          <a:lstStyle/>
          <a:p>
            <a:pPr marL="0" marR="0" lvl="0" indent="0" algn="ctr" defTabSz="914423" rtl="0" eaLnBrk="1" fontAlgn="auto" latinLnBrk="0" hangingPunct="1">
              <a:lnSpc>
                <a:spcPct val="120000"/>
              </a:lnSpc>
              <a:spcBef>
                <a:spcPts val="0"/>
              </a:spcBef>
              <a:spcAft>
                <a:spcPts val="0"/>
              </a:spcAft>
              <a:buClrTx/>
              <a:buSzTx/>
              <a:buFontTx/>
              <a:buNone/>
              <a:tabLst/>
              <a:defRPr/>
            </a:pPr>
            <a:r>
              <a:rPr kumimoji="1" lang="ja-JP" altLang="en-US" b="1" dirty="0">
                <a:latin typeface="+mj-ea"/>
                <a:ea typeface="+mj-ea"/>
              </a:rPr>
              <a:t>多様な家族に属する社員が、</a:t>
            </a:r>
            <a:r>
              <a:rPr kumimoji="1" lang="ja-JP" altLang="en-US" b="1" dirty="0">
                <a:solidFill>
                  <a:schemeClr val="accent1"/>
                </a:solidFill>
                <a:latin typeface="+mj-ea"/>
                <a:ea typeface="+mj-ea"/>
              </a:rPr>
              <a:t>みんな同じ会社で働く</a:t>
            </a:r>
            <a:r>
              <a:rPr kumimoji="1" lang="ja-JP" altLang="en-US" b="1" dirty="0">
                <a:latin typeface="+mj-ea"/>
                <a:ea typeface="+mj-ea"/>
              </a:rPr>
              <a:t>としたら</a:t>
            </a:r>
            <a:r>
              <a:rPr kumimoji="1" lang="en-US" altLang="ja-JP" b="1" dirty="0">
                <a:latin typeface="+mj-ea"/>
                <a:ea typeface="+mj-ea"/>
              </a:rPr>
              <a:t>…</a:t>
            </a:r>
          </a:p>
        </p:txBody>
      </p:sp>
      <p:grpSp>
        <p:nvGrpSpPr>
          <p:cNvPr id="13" name="Group 12">
            <a:extLst>
              <a:ext uri="{FF2B5EF4-FFF2-40B4-BE49-F238E27FC236}">
                <a16:creationId xmlns:a16="http://schemas.microsoft.com/office/drawing/2014/main" id="{5DB189A4-F07F-9BB0-530D-A3CB1534EB35}"/>
              </a:ext>
            </a:extLst>
          </p:cNvPr>
          <p:cNvGrpSpPr/>
          <p:nvPr/>
        </p:nvGrpSpPr>
        <p:grpSpPr>
          <a:xfrm>
            <a:off x="4292786" y="3716923"/>
            <a:ext cx="3606429" cy="1915401"/>
            <a:chOff x="3970577" y="3641353"/>
            <a:chExt cx="3606429" cy="1915401"/>
          </a:xfrm>
        </p:grpSpPr>
        <p:sp>
          <p:nvSpPr>
            <p:cNvPr id="135" name="メモ 42">
              <a:extLst>
                <a:ext uri="{FF2B5EF4-FFF2-40B4-BE49-F238E27FC236}">
                  <a16:creationId xmlns:a16="http://schemas.microsoft.com/office/drawing/2014/main" id="{4519286C-8A60-F3AC-D770-CB567637C9F9}"/>
                </a:ext>
              </a:extLst>
            </p:cNvPr>
            <p:cNvSpPr/>
            <p:nvPr/>
          </p:nvSpPr>
          <p:spPr>
            <a:xfrm>
              <a:off x="6270206" y="3641353"/>
              <a:ext cx="1306800" cy="1306800"/>
            </a:xfrm>
            <a:prstGeom prst="foldedCorner">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lnSpc>
                  <a:spcPct val="120000"/>
                </a:lnSpc>
                <a:spcAft>
                  <a:spcPts val="0"/>
                </a:spcAft>
              </a:pPr>
              <a:endParaRPr kumimoji="1" lang="en-US" altLang="ja-JP" sz="1050" b="1">
                <a:solidFill>
                  <a:schemeClr val="tx1"/>
                </a:solidFill>
                <a:latin typeface="+mj-ea"/>
                <a:ea typeface="+mj-ea"/>
              </a:endParaRPr>
            </a:p>
            <a:p>
              <a:pPr algn="ctr">
                <a:lnSpc>
                  <a:spcPct val="120000"/>
                </a:lnSpc>
                <a:spcAft>
                  <a:spcPts val="0"/>
                </a:spcAft>
              </a:pPr>
              <a:r>
                <a:rPr kumimoji="1" lang="ja-JP" altLang="en-US" sz="1050" b="1">
                  <a:solidFill>
                    <a:schemeClr val="tx1"/>
                  </a:solidFill>
                  <a:latin typeface="+mj-ea"/>
                  <a:ea typeface="+mj-ea"/>
                </a:rPr>
                <a:t>マネジメントの</a:t>
              </a:r>
            </a:p>
            <a:p>
              <a:pPr algn="ctr">
                <a:lnSpc>
                  <a:spcPct val="120000"/>
                </a:lnSpc>
                <a:spcAft>
                  <a:spcPts val="0"/>
                </a:spcAft>
              </a:pPr>
              <a:r>
                <a:rPr kumimoji="1" lang="ja-JP" altLang="en-US" sz="1050" b="1">
                  <a:solidFill>
                    <a:schemeClr val="tx1"/>
                  </a:solidFill>
                  <a:latin typeface="+mj-ea"/>
                  <a:ea typeface="+mj-ea"/>
                </a:rPr>
                <a:t>介護実習</a:t>
              </a:r>
            </a:p>
          </p:txBody>
        </p:sp>
        <p:sp>
          <p:nvSpPr>
            <p:cNvPr id="136" name="メモ 42">
              <a:extLst>
                <a:ext uri="{FF2B5EF4-FFF2-40B4-BE49-F238E27FC236}">
                  <a16:creationId xmlns:a16="http://schemas.microsoft.com/office/drawing/2014/main" id="{35EA907B-3063-85D5-3B48-D7140245B568}"/>
                </a:ext>
              </a:extLst>
            </p:cNvPr>
            <p:cNvSpPr/>
            <p:nvPr/>
          </p:nvSpPr>
          <p:spPr>
            <a:xfrm>
              <a:off x="3970577" y="3641353"/>
              <a:ext cx="1306800" cy="1306800"/>
            </a:xfrm>
            <a:prstGeom prst="foldedCorner">
              <a:avLst/>
            </a:prstGeom>
            <a:solidFill>
              <a:schemeClr val="accent6">
                <a:lumMod val="20000"/>
                <a:lumOff val="80000"/>
                <a:alpha val="6018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lnSpc>
                  <a:spcPct val="120000"/>
                </a:lnSpc>
                <a:spcAft>
                  <a:spcPts val="0"/>
                </a:spcAft>
              </a:pPr>
              <a:endParaRPr kumimoji="1" lang="en-US" altLang="ja-JP" sz="1050" b="1">
                <a:solidFill>
                  <a:schemeClr val="tx1"/>
                </a:solidFill>
                <a:latin typeface="+mj-ea"/>
                <a:ea typeface="+mj-ea"/>
              </a:endParaRPr>
            </a:p>
            <a:p>
              <a:pPr algn="ctr">
                <a:lnSpc>
                  <a:spcPct val="120000"/>
                </a:lnSpc>
                <a:spcAft>
                  <a:spcPts val="0"/>
                </a:spcAft>
              </a:pPr>
              <a:r>
                <a:rPr kumimoji="1" lang="ja-JP" altLang="en-US" sz="1050" b="1">
                  <a:solidFill>
                    <a:schemeClr val="tx1"/>
                  </a:solidFill>
                  <a:latin typeface="+mj-ea"/>
                  <a:ea typeface="+mj-ea"/>
                </a:rPr>
                <a:t>当たり前を</a:t>
              </a:r>
              <a:endParaRPr kumimoji="1" lang="en-US" altLang="ja-JP" sz="1050" b="1">
                <a:solidFill>
                  <a:schemeClr val="tx1"/>
                </a:solidFill>
                <a:latin typeface="+mj-ea"/>
                <a:ea typeface="+mj-ea"/>
              </a:endParaRPr>
            </a:p>
            <a:p>
              <a:pPr algn="ctr">
                <a:lnSpc>
                  <a:spcPct val="120000"/>
                </a:lnSpc>
                <a:spcAft>
                  <a:spcPts val="0"/>
                </a:spcAft>
              </a:pPr>
              <a:r>
                <a:rPr kumimoji="1" lang="ja-JP" altLang="en-US" sz="1050" b="1">
                  <a:solidFill>
                    <a:schemeClr val="tx1"/>
                  </a:solidFill>
                  <a:latin typeface="+mj-ea"/>
                  <a:ea typeface="+mj-ea"/>
                </a:rPr>
                <a:t>押し付けること</a:t>
              </a:r>
              <a:endParaRPr kumimoji="1" lang="en-US" altLang="ja-JP" sz="1050" b="1" dirty="0">
                <a:solidFill>
                  <a:schemeClr val="tx1">
                    <a:lumMod val="50000"/>
                    <a:lumOff val="50000"/>
                  </a:schemeClr>
                </a:solidFill>
                <a:latin typeface="+mj-ea"/>
                <a:ea typeface="+mj-ea"/>
              </a:endParaRPr>
            </a:p>
          </p:txBody>
        </p:sp>
        <p:sp>
          <p:nvSpPr>
            <p:cNvPr id="138" name="テキスト ボックス 24">
              <a:extLst>
                <a:ext uri="{FF2B5EF4-FFF2-40B4-BE49-F238E27FC236}">
                  <a16:creationId xmlns:a16="http://schemas.microsoft.com/office/drawing/2014/main" id="{39A2AB3E-9156-680D-F43D-FA6F559CBCDE}"/>
                </a:ext>
              </a:extLst>
            </p:cNvPr>
            <p:cNvSpPr txBox="1"/>
            <p:nvPr/>
          </p:nvSpPr>
          <p:spPr>
            <a:xfrm>
              <a:off x="4005442" y="5106566"/>
              <a:ext cx="1237070" cy="450188"/>
            </a:xfrm>
            <a:prstGeom prst="rect">
              <a:avLst/>
            </a:prstGeom>
            <a:noFill/>
          </p:spPr>
          <p:txBody>
            <a:bodyPr wrap="square" lIns="0" tIns="0" rIns="0" bIns="0">
              <a:spAutoFit/>
            </a:bodyPr>
            <a:lstStyle/>
            <a:p>
              <a:pPr algn="ctr">
                <a:lnSpc>
                  <a:spcPct val="120000"/>
                </a:lnSpc>
              </a:pPr>
              <a:r>
                <a:rPr lang="ja-JP" altLang="en-US" sz="1400" b="1" dirty="0">
                  <a:solidFill>
                    <a:schemeClr val="accent6">
                      <a:lumMod val="60000"/>
                      <a:lumOff val="40000"/>
                    </a:schemeClr>
                  </a:solidFill>
                  <a:latin typeface="+mj-ea"/>
                  <a:ea typeface="+mj-ea"/>
                </a:rPr>
                <a:t>ピンク</a:t>
              </a:r>
              <a:endParaRPr lang="en-US" altLang="ja-JP" sz="1400" b="1" dirty="0">
                <a:solidFill>
                  <a:schemeClr val="accent6">
                    <a:lumMod val="60000"/>
                    <a:lumOff val="40000"/>
                  </a:schemeClr>
                </a:solidFill>
                <a:latin typeface="+mj-ea"/>
                <a:ea typeface="+mj-ea"/>
              </a:endParaRPr>
            </a:p>
            <a:p>
              <a:pPr algn="ctr">
                <a:lnSpc>
                  <a:spcPct val="120000"/>
                </a:lnSpc>
              </a:pPr>
              <a:r>
                <a:rPr lang="ja-JP" altLang="en-US" sz="1100" b="1">
                  <a:latin typeface="+mj-ea"/>
                  <a:ea typeface="+mj-ea"/>
                </a:rPr>
                <a:t>やめたいこと</a:t>
              </a:r>
              <a:endParaRPr lang="en-US" altLang="ja-JP" sz="1100" b="1" dirty="0">
                <a:latin typeface="+mj-ea"/>
                <a:ea typeface="+mj-ea"/>
              </a:endParaRPr>
            </a:p>
          </p:txBody>
        </p:sp>
        <p:sp>
          <p:nvSpPr>
            <p:cNvPr id="139" name="テキスト ボックス 27">
              <a:extLst>
                <a:ext uri="{FF2B5EF4-FFF2-40B4-BE49-F238E27FC236}">
                  <a16:creationId xmlns:a16="http://schemas.microsoft.com/office/drawing/2014/main" id="{0B05B4A0-2ECC-8F9E-EAF8-D845E905840B}"/>
                </a:ext>
              </a:extLst>
            </p:cNvPr>
            <p:cNvSpPr txBox="1"/>
            <p:nvPr/>
          </p:nvSpPr>
          <p:spPr>
            <a:xfrm>
              <a:off x="6310564" y="5106566"/>
              <a:ext cx="1226084" cy="450188"/>
            </a:xfrm>
            <a:prstGeom prst="rect">
              <a:avLst/>
            </a:prstGeom>
            <a:noFill/>
          </p:spPr>
          <p:txBody>
            <a:bodyPr wrap="square" lIns="0" tIns="0" rIns="0" bIns="0">
              <a:spAutoFit/>
            </a:bodyPr>
            <a:lstStyle/>
            <a:p>
              <a:pPr algn="ctr">
                <a:lnSpc>
                  <a:spcPct val="120000"/>
                </a:lnSpc>
              </a:pPr>
              <a:r>
                <a:rPr lang="ja-JP" altLang="en-US" sz="1400" b="1">
                  <a:solidFill>
                    <a:schemeClr val="accent3"/>
                  </a:solidFill>
                  <a:latin typeface="+mj-ea"/>
                  <a:ea typeface="+mj-ea"/>
                </a:rPr>
                <a:t>緑色</a:t>
              </a:r>
              <a:endParaRPr lang="en-US" altLang="ja-JP" sz="1400" b="1" dirty="0">
                <a:solidFill>
                  <a:schemeClr val="accent3"/>
                </a:solidFill>
                <a:latin typeface="+mj-ea"/>
                <a:ea typeface="+mj-ea"/>
              </a:endParaRPr>
            </a:p>
            <a:p>
              <a:pPr algn="ctr">
                <a:lnSpc>
                  <a:spcPct val="120000"/>
                </a:lnSpc>
              </a:pPr>
              <a:r>
                <a:rPr lang="ja-JP" altLang="en-US" sz="1100" b="1">
                  <a:latin typeface="+mj-ea"/>
                  <a:ea typeface="+mj-ea"/>
                </a:rPr>
                <a:t>やりたいこと</a:t>
              </a:r>
              <a:endParaRPr lang="en-US" altLang="ja-JP" sz="1100" b="1" dirty="0">
                <a:latin typeface="+mj-ea"/>
                <a:ea typeface="+mj-ea"/>
              </a:endParaRPr>
            </a:p>
          </p:txBody>
        </p:sp>
      </p:grpSp>
      <p:sp>
        <p:nvSpPr>
          <p:cNvPr id="6" name="Google Shape;630;p42">
            <a:extLst>
              <a:ext uri="{FF2B5EF4-FFF2-40B4-BE49-F238E27FC236}">
                <a16:creationId xmlns:a16="http://schemas.microsoft.com/office/drawing/2014/main" id="{3689EB09-F427-7F47-E225-EBB97185A5A5}"/>
              </a:ext>
            </a:extLst>
          </p:cNvPr>
          <p:cNvSpPr txBox="1"/>
          <p:nvPr/>
        </p:nvSpPr>
        <p:spPr>
          <a:xfrm>
            <a:off x="5662785" y="1048004"/>
            <a:ext cx="866430" cy="161583"/>
          </a:xfrm>
          <a:prstGeom prst="rect">
            <a:avLst/>
          </a:prstGeom>
          <a:noFill/>
          <a:ln>
            <a:noFill/>
          </a:ln>
        </p:spPr>
        <p:txBody>
          <a:bodyPr spcFirstLastPara="1" wrap="square" lIns="0" tIns="0" rIns="0" bIns="0" anchor="ctr" anchorCtr="0">
            <a:spAutoFit/>
          </a:bodyPr>
          <a:lstStyle/>
          <a:p>
            <a:pPr algn="ctr"/>
            <a:r>
              <a:rPr kumimoji="1" lang="ja-JP" altLang="en-US" sz="1050" b="1">
                <a:solidFill>
                  <a:schemeClr val="accent1"/>
                </a:solidFill>
                <a:latin typeface="+mj-ea"/>
                <a:ea typeface="+mj-ea"/>
              </a:rPr>
              <a:t>個人ワーク</a:t>
            </a:r>
            <a:endParaRPr kumimoji="1" lang="ja-JP" altLang="en-US" sz="1050">
              <a:solidFill>
                <a:schemeClr val="accent1"/>
              </a:solidFill>
              <a:latin typeface="+mj-ea"/>
              <a:ea typeface="+mj-ea"/>
            </a:endParaRPr>
          </a:p>
        </p:txBody>
      </p:sp>
      <p:cxnSp>
        <p:nvCxnSpPr>
          <p:cNvPr id="11" name="Straight Connector 10">
            <a:extLst>
              <a:ext uri="{FF2B5EF4-FFF2-40B4-BE49-F238E27FC236}">
                <a16:creationId xmlns:a16="http://schemas.microsoft.com/office/drawing/2014/main" id="{C16CBD73-B16C-E4B6-8991-8BA33872005C}"/>
              </a:ext>
            </a:extLst>
          </p:cNvPr>
          <p:cNvCxnSpPr>
            <a:cxnSpLocks/>
          </p:cNvCxnSpPr>
          <p:nvPr/>
        </p:nvCxnSpPr>
        <p:spPr>
          <a:xfrm>
            <a:off x="5936909" y="1358819"/>
            <a:ext cx="318183" cy="0"/>
          </a:xfrm>
          <a:prstGeom prst="line">
            <a:avLst/>
          </a:prstGeom>
          <a:ln w="22225"/>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64B17F84-F921-58DC-5158-02D24D217816}"/>
              </a:ext>
            </a:extLst>
          </p:cNvPr>
          <p:cNvGrpSpPr/>
          <p:nvPr/>
        </p:nvGrpSpPr>
        <p:grpSpPr>
          <a:xfrm>
            <a:off x="10206618" y="702895"/>
            <a:ext cx="1245161" cy="521140"/>
            <a:chOff x="10206618" y="702895"/>
            <a:chExt cx="1245161" cy="521140"/>
          </a:xfrm>
        </p:grpSpPr>
        <p:sp>
          <p:nvSpPr>
            <p:cNvPr id="5" name="Rounded Rectangle 4">
              <a:extLst>
                <a:ext uri="{FF2B5EF4-FFF2-40B4-BE49-F238E27FC236}">
                  <a16:creationId xmlns:a16="http://schemas.microsoft.com/office/drawing/2014/main" id="{9535550D-CB3D-FF94-5D18-C5E7B7F27CA6}"/>
                </a:ext>
              </a:extLst>
            </p:cNvPr>
            <p:cNvSpPr/>
            <p:nvPr/>
          </p:nvSpPr>
          <p:spPr>
            <a:xfrm>
              <a:off x="10206618" y="702895"/>
              <a:ext cx="1245161" cy="521140"/>
            </a:xfrm>
            <a:prstGeom prst="roundRect">
              <a:avLst/>
            </a:prstGeom>
            <a:solidFill>
              <a:schemeClr val="accent1"/>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7" name="Google Shape;630;p42">
              <a:extLst>
                <a:ext uri="{FF2B5EF4-FFF2-40B4-BE49-F238E27FC236}">
                  <a16:creationId xmlns:a16="http://schemas.microsoft.com/office/drawing/2014/main" id="{24E9B58E-4B96-5579-3F90-8D6F794575B6}"/>
                </a:ext>
              </a:extLst>
            </p:cNvPr>
            <p:cNvSpPr txBox="1"/>
            <p:nvPr/>
          </p:nvSpPr>
          <p:spPr>
            <a:xfrm>
              <a:off x="10255453" y="713620"/>
              <a:ext cx="1147490" cy="480131"/>
            </a:xfrm>
            <a:prstGeom prst="rect">
              <a:avLst/>
            </a:prstGeom>
            <a:noFill/>
            <a:ln>
              <a:noFill/>
            </a:ln>
          </p:spPr>
          <p:txBody>
            <a:bodyPr spcFirstLastPara="1" wrap="square" lIns="0" tIns="0" rIns="0" bIns="0" anchor="ctr" anchorCtr="0">
              <a:spAutoFit/>
            </a:bodyPr>
            <a:lstStyle/>
            <a:p>
              <a:pPr algn="ctr">
                <a:lnSpc>
                  <a:spcPct val="130000"/>
                </a:lnSpc>
              </a:pPr>
              <a:r>
                <a:rPr lang="en-US" altLang="ja-JP" sz="2400" b="1" dirty="0">
                  <a:solidFill>
                    <a:schemeClr val="bg1"/>
                  </a:solidFill>
                  <a:latin typeface="+mj-ea"/>
                  <a:ea typeface="+mj-ea"/>
                </a:rPr>
                <a:t>10</a:t>
              </a:r>
              <a:r>
                <a:rPr kumimoji="1" lang="ja-JP" altLang="en-US" sz="2400" b="1" dirty="0">
                  <a:solidFill>
                    <a:schemeClr val="bg1"/>
                  </a:solidFill>
                  <a:latin typeface="+mj-ea"/>
                  <a:ea typeface="+mj-ea"/>
                </a:rPr>
                <a:t>分</a:t>
              </a:r>
            </a:p>
          </p:txBody>
        </p:sp>
      </p:grpSp>
      <p:sp>
        <p:nvSpPr>
          <p:cNvPr id="8" name="テキスト ボックス 50">
            <a:extLst>
              <a:ext uri="{FF2B5EF4-FFF2-40B4-BE49-F238E27FC236}">
                <a16:creationId xmlns:a16="http://schemas.microsoft.com/office/drawing/2014/main" id="{02219360-2B03-551A-1280-0AF4B3B1F409}"/>
              </a:ext>
            </a:extLst>
          </p:cNvPr>
          <p:cNvSpPr txBox="1"/>
          <p:nvPr/>
        </p:nvSpPr>
        <p:spPr>
          <a:xfrm>
            <a:off x="2231982" y="1930199"/>
            <a:ext cx="7728036" cy="1004890"/>
          </a:xfrm>
          <a:prstGeom prst="rect">
            <a:avLst/>
          </a:prstGeom>
          <a:noFill/>
        </p:spPr>
        <p:txBody>
          <a:bodyPr wrap="square" lIns="0" tIns="0" rIns="0" bIns="0">
            <a:spAutoFit/>
          </a:bodyPr>
          <a:lstStyle/>
          <a:p>
            <a:pPr marL="0" marR="0" lvl="0" indent="0" algn="ctr" defTabSz="914423" rtl="0" eaLnBrk="1" fontAlgn="auto" latinLnBrk="0" hangingPunct="1">
              <a:lnSpc>
                <a:spcPct val="120000"/>
              </a:lnSpc>
              <a:spcBef>
                <a:spcPts val="0"/>
              </a:spcBef>
              <a:spcAft>
                <a:spcPts val="0"/>
              </a:spcAft>
              <a:buClrTx/>
              <a:buSzTx/>
              <a:buFontTx/>
              <a:buNone/>
              <a:tabLst/>
              <a:defRPr/>
            </a:pPr>
            <a:r>
              <a:rPr kumimoji="1" lang="ja-JP" altLang="en-US" sz="2800" b="1" dirty="0">
                <a:latin typeface="+mj-ea"/>
                <a:ea typeface="+mj-ea"/>
              </a:rPr>
              <a:t>今の自社・チームはどう変わればいいのか考え</a:t>
            </a:r>
          </a:p>
          <a:p>
            <a:pPr marL="0" marR="0" lvl="0" indent="0" algn="ctr" defTabSz="914423" rtl="0" eaLnBrk="1" fontAlgn="auto" latinLnBrk="0" hangingPunct="1">
              <a:lnSpc>
                <a:spcPct val="120000"/>
              </a:lnSpc>
              <a:spcBef>
                <a:spcPts val="0"/>
              </a:spcBef>
              <a:spcAft>
                <a:spcPts val="0"/>
              </a:spcAft>
              <a:buClrTx/>
              <a:buSzTx/>
              <a:buFontTx/>
              <a:buNone/>
              <a:tabLst/>
              <a:defRPr/>
            </a:pPr>
            <a:r>
              <a:rPr kumimoji="1" lang="ja-JP" altLang="en-US" sz="2800" b="1" dirty="0">
                <a:latin typeface="+mj-ea"/>
                <a:ea typeface="+mj-ea"/>
              </a:rPr>
              <a:t>書き出してみよう</a:t>
            </a:r>
          </a:p>
        </p:txBody>
      </p:sp>
    </p:spTree>
    <p:extLst>
      <p:ext uri="{BB962C8B-B14F-4D97-AF65-F5344CB8AC3E}">
        <p14:creationId xmlns:p14="http://schemas.microsoft.com/office/powerpoint/2010/main" val="4991150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テキスト ボックス 50">
            <a:extLst>
              <a:ext uri="{FF2B5EF4-FFF2-40B4-BE49-F238E27FC236}">
                <a16:creationId xmlns:a16="http://schemas.microsoft.com/office/drawing/2014/main" id="{84987EE3-CB25-8F28-4512-1F55F519A670}"/>
              </a:ext>
            </a:extLst>
          </p:cNvPr>
          <p:cNvSpPr txBox="1"/>
          <p:nvPr/>
        </p:nvSpPr>
        <p:spPr>
          <a:xfrm>
            <a:off x="2231982" y="1503669"/>
            <a:ext cx="7728036" cy="861774"/>
          </a:xfrm>
          <a:prstGeom prst="rect">
            <a:avLst/>
          </a:prstGeom>
          <a:noFill/>
        </p:spPr>
        <p:txBody>
          <a:bodyPr wrap="square" lIns="0" tIns="0" rIns="0" bIns="0">
            <a:spAutoFit/>
          </a:bodyPr>
          <a:lstStyle/>
          <a:p>
            <a:pPr algn="ctr"/>
            <a:r>
              <a:rPr lang="ja-JP" altLang="en-US" sz="2800" b="1">
                <a:latin typeface="+mj-ea"/>
                <a:ea typeface="+mj-ea"/>
              </a:rPr>
              <a:t>全員の付箋を貼り出し</a:t>
            </a:r>
            <a:r>
              <a:rPr lang="ja-JP" altLang="en-US" sz="2800" b="1">
                <a:latin typeface="Yu Gothic UI" panose="020B0500000000000000" pitchFamily="34" charset="-128"/>
                <a:ea typeface="Yu Gothic UI" panose="020B0500000000000000" pitchFamily="34" charset="-128"/>
              </a:rPr>
              <a:t>、</a:t>
            </a:r>
            <a:endParaRPr lang="en-US" altLang="ja-JP" sz="2800" b="1">
              <a:latin typeface="Yu Gothic UI" panose="020B0500000000000000" pitchFamily="34" charset="-128"/>
              <a:ea typeface="Yu Gothic UI" panose="020B0500000000000000" pitchFamily="34" charset="-128"/>
            </a:endParaRPr>
          </a:p>
          <a:p>
            <a:pPr algn="ctr"/>
            <a:r>
              <a:rPr lang="ja-JP" altLang="en-US" sz="2800" b="1">
                <a:latin typeface="+mj-ea"/>
                <a:ea typeface="+mj-ea"/>
              </a:rPr>
              <a:t>グルーピングして議論しよう</a:t>
            </a:r>
          </a:p>
        </p:txBody>
      </p:sp>
      <p:grpSp>
        <p:nvGrpSpPr>
          <p:cNvPr id="97" name="Group 96">
            <a:extLst>
              <a:ext uri="{FF2B5EF4-FFF2-40B4-BE49-F238E27FC236}">
                <a16:creationId xmlns:a16="http://schemas.microsoft.com/office/drawing/2014/main" id="{D4358B5D-E910-E0BD-1F4E-AB8936C5D8B0}"/>
              </a:ext>
            </a:extLst>
          </p:cNvPr>
          <p:cNvGrpSpPr/>
          <p:nvPr/>
        </p:nvGrpSpPr>
        <p:grpSpPr>
          <a:xfrm>
            <a:off x="10206618" y="702895"/>
            <a:ext cx="1245161" cy="521140"/>
            <a:chOff x="10206618" y="702895"/>
            <a:chExt cx="1245161" cy="521140"/>
          </a:xfrm>
        </p:grpSpPr>
        <p:sp>
          <p:nvSpPr>
            <p:cNvPr id="98" name="Rounded Rectangle 97">
              <a:extLst>
                <a:ext uri="{FF2B5EF4-FFF2-40B4-BE49-F238E27FC236}">
                  <a16:creationId xmlns:a16="http://schemas.microsoft.com/office/drawing/2014/main" id="{10BF2C78-84EA-E403-05CF-D5BC35AAC23E}"/>
                </a:ext>
              </a:extLst>
            </p:cNvPr>
            <p:cNvSpPr/>
            <p:nvPr/>
          </p:nvSpPr>
          <p:spPr>
            <a:xfrm>
              <a:off x="10206618" y="702895"/>
              <a:ext cx="1245161" cy="521140"/>
            </a:xfrm>
            <a:prstGeom prst="roundRect">
              <a:avLst/>
            </a:prstGeom>
            <a:solidFill>
              <a:schemeClr val="accent1"/>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100" name="Google Shape;630;p42">
              <a:extLst>
                <a:ext uri="{FF2B5EF4-FFF2-40B4-BE49-F238E27FC236}">
                  <a16:creationId xmlns:a16="http://schemas.microsoft.com/office/drawing/2014/main" id="{901D6EDF-ED52-C49D-7298-C14FB5C0D987}"/>
                </a:ext>
              </a:extLst>
            </p:cNvPr>
            <p:cNvSpPr txBox="1"/>
            <p:nvPr/>
          </p:nvSpPr>
          <p:spPr>
            <a:xfrm>
              <a:off x="10255453" y="713620"/>
              <a:ext cx="1147490" cy="480131"/>
            </a:xfrm>
            <a:prstGeom prst="rect">
              <a:avLst/>
            </a:prstGeom>
            <a:noFill/>
            <a:ln>
              <a:noFill/>
            </a:ln>
          </p:spPr>
          <p:txBody>
            <a:bodyPr spcFirstLastPara="1" wrap="square" lIns="0" tIns="0" rIns="0" bIns="0" anchor="ctr" anchorCtr="0">
              <a:spAutoFit/>
            </a:bodyPr>
            <a:lstStyle/>
            <a:p>
              <a:pPr algn="ctr">
                <a:lnSpc>
                  <a:spcPct val="130000"/>
                </a:lnSpc>
              </a:pPr>
              <a:r>
                <a:rPr lang="en-US" altLang="ja-JP" sz="2400" b="1" dirty="0">
                  <a:solidFill>
                    <a:schemeClr val="bg1"/>
                  </a:solidFill>
                  <a:latin typeface="+mj-ea"/>
                  <a:ea typeface="+mj-ea"/>
                </a:rPr>
                <a:t>20</a:t>
              </a:r>
              <a:r>
                <a:rPr kumimoji="1" lang="ja-JP" altLang="en-US" sz="2400" b="1" dirty="0">
                  <a:solidFill>
                    <a:schemeClr val="bg1"/>
                  </a:solidFill>
                  <a:latin typeface="+mj-ea"/>
                  <a:ea typeface="+mj-ea"/>
                </a:rPr>
                <a:t>分</a:t>
              </a:r>
            </a:p>
          </p:txBody>
        </p:sp>
      </p:grpSp>
      <p:sp>
        <p:nvSpPr>
          <p:cNvPr id="101" name="Google Shape;630;p42">
            <a:extLst>
              <a:ext uri="{FF2B5EF4-FFF2-40B4-BE49-F238E27FC236}">
                <a16:creationId xmlns:a16="http://schemas.microsoft.com/office/drawing/2014/main" id="{47D7FBC8-8A43-A738-7E0C-A0C8360BC0B4}"/>
              </a:ext>
            </a:extLst>
          </p:cNvPr>
          <p:cNvSpPr txBox="1"/>
          <p:nvPr/>
        </p:nvSpPr>
        <p:spPr>
          <a:xfrm>
            <a:off x="5473420" y="1048004"/>
            <a:ext cx="1245161" cy="161583"/>
          </a:xfrm>
          <a:prstGeom prst="rect">
            <a:avLst/>
          </a:prstGeom>
          <a:noFill/>
          <a:ln>
            <a:noFill/>
          </a:ln>
        </p:spPr>
        <p:txBody>
          <a:bodyPr spcFirstLastPara="1" wrap="square" lIns="0" tIns="0" rIns="0" bIns="0" anchor="ctr" anchorCtr="0">
            <a:spAutoFit/>
          </a:bodyPr>
          <a:lstStyle/>
          <a:p>
            <a:pPr algn="ctr"/>
            <a:r>
              <a:rPr kumimoji="1" lang="ja-JP" altLang="en-US" sz="1050" b="1">
                <a:solidFill>
                  <a:schemeClr val="accent1"/>
                </a:solidFill>
                <a:latin typeface="+mj-ea"/>
                <a:ea typeface="+mj-ea"/>
              </a:rPr>
              <a:t>全員で議論</a:t>
            </a:r>
            <a:endParaRPr kumimoji="1" lang="ja-JP" altLang="en-US" sz="1050">
              <a:solidFill>
                <a:schemeClr val="accent1"/>
              </a:solidFill>
              <a:latin typeface="+mj-ea"/>
              <a:ea typeface="+mj-ea"/>
            </a:endParaRPr>
          </a:p>
        </p:txBody>
      </p:sp>
      <p:cxnSp>
        <p:nvCxnSpPr>
          <p:cNvPr id="102" name="Straight Connector 101">
            <a:extLst>
              <a:ext uri="{FF2B5EF4-FFF2-40B4-BE49-F238E27FC236}">
                <a16:creationId xmlns:a16="http://schemas.microsoft.com/office/drawing/2014/main" id="{922C8661-E7CD-FFC7-7415-7F3D288D283B}"/>
              </a:ext>
            </a:extLst>
          </p:cNvPr>
          <p:cNvCxnSpPr>
            <a:cxnSpLocks/>
          </p:cNvCxnSpPr>
          <p:nvPr/>
        </p:nvCxnSpPr>
        <p:spPr>
          <a:xfrm>
            <a:off x="5936909" y="1358819"/>
            <a:ext cx="318183"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2" name="正方形/長方形 23">
            <a:extLst>
              <a:ext uri="{FF2B5EF4-FFF2-40B4-BE49-F238E27FC236}">
                <a16:creationId xmlns:a16="http://schemas.microsoft.com/office/drawing/2014/main" id="{1221FA74-D028-C3C2-D118-ADE2930C3EF5}"/>
              </a:ext>
            </a:extLst>
          </p:cNvPr>
          <p:cNvSpPr/>
          <p:nvPr/>
        </p:nvSpPr>
        <p:spPr>
          <a:xfrm>
            <a:off x="2965458" y="2709586"/>
            <a:ext cx="6261084" cy="2436526"/>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kumimoji="1" lang="ja-JP" altLang="en-US" sz="2400" dirty="0">
              <a:solidFill>
                <a:schemeClr val="tx1"/>
              </a:solidFill>
              <a:latin typeface="+mn-ea"/>
            </a:endParaRPr>
          </a:p>
        </p:txBody>
      </p:sp>
      <p:sp>
        <p:nvSpPr>
          <p:cNvPr id="6" name="テキスト ボックス 53">
            <a:extLst>
              <a:ext uri="{FF2B5EF4-FFF2-40B4-BE49-F238E27FC236}">
                <a16:creationId xmlns:a16="http://schemas.microsoft.com/office/drawing/2014/main" id="{16DE68D8-0323-B773-355E-778DF88B080F}"/>
              </a:ext>
            </a:extLst>
          </p:cNvPr>
          <p:cNvSpPr txBox="1"/>
          <p:nvPr/>
        </p:nvSpPr>
        <p:spPr>
          <a:xfrm>
            <a:off x="6886074" y="3174873"/>
            <a:ext cx="1233619" cy="230832"/>
          </a:xfrm>
          <a:prstGeom prst="rect">
            <a:avLst/>
          </a:prstGeom>
          <a:noFill/>
        </p:spPr>
        <p:txBody>
          <a:bodyPr wrap="square">
            <a:spAutoFit/>
          </a:bodyPr>
          <a:lstStyle/>
          <a:p>
            <a:pPr algn="ctr"/>
            <a:r>
              <a:rPr lang="ja-JP" altLang="en-US" sz="900" b="1">
                <a:latin typeface="+mn-ea"/>
                <a:ea typeface="+mn-ea"/>
              </a:rPr>
              <a:t>やりたいこと</a:t>
            </a:r>
            <a:endParaRPr lang="en-US" altLang="ja-JP" sz="900" b="1" dirty="0">
              <a:latin typeface="+mn-ea"/>
              <a:ea typeface="+mn-ea"/>
            </a:endParaRPr>
          </a:p>
        </p:txBody>
      </p:sp>
      <p:sp>
        <p:nvSpPr>
          <p:cNvPr id="43" name="テキスト ボックス 12">
            <a:extLst>
              <a:ext uri="{FF2B5EF4-FFF2-40B4-BE49-F238E27FC236}">
                <a16:creationId xmlns:a16="http://schemas.microsoft.com/office/drawing/2014/main" id="{7314A1E5-90BF-4292-E341-197014B99435}"/>
              </a:ext>
            </a:extLst>
          </p:cNvPr>
          <p:cNvSpPr txBox="1"/>
          <p:nvPr/>
        </p:nvSpPr>
        <p:spPr>
          <a:xfrm>
            <a:off x="4072307" y="3174873"/>
            <a:ext cx="1019814" cy="230832"/>
          </a:xfrm>
          <a:prstGeom prst="rect">
            <a:avLst/>
          </a:prstGeom>
          <a:noFill/>
        </p:spPr>
        <p:txBody>
          <a:bodyPr wrap="square">
            <a:spAutoFit/>
          </a:bodyPr>
          <a:lstStyle/>
          <a:p>
            <a:pPr algn="ctr"/>
            <a:r>
              <a:rPr lang="ja-JP" altLang="en-US" sz="900" b="1">
                <a:latin typeface="+mn-ea"/>
                <a:ea typeface="+mn-ea"/>
              </a:rPr>
              <a:t>やめたいこと</a:t>
            </a:r>
            <a:endParaRPr lang="en-US" altLang="ja-JP" sz="900" b="1" dirty="0">
              <a:latin typeface="+mn-ea"/>
              <a:ea typeface="+mn-ea"/>
            </a:endParaRPr>
          </a:p>
        </p:txBody>
      </p:sp>
      <p:sp>
        <p:nvSpPr>
          <p:cNvPr id="10" name="メモ 42">
            <a:extLst>
              <a:ext uri="{FF2B5EF4-FFF2-40B4-BE49-F238E27FC236}">
                <a16:creationId xmlns:a16="http://schemas.microsoft.com/office/drawing/2014/main" id="{D31F6E4E-D953-D305-BC54-AAF23FC92482}"/>
              </a:ext>
            </a:extLst>
          </p:cNvPr>
          <p:cNvSpPr/>
          <p:nvPr/>
        </p:nvSpPr>
        <p:spPr>
          <a:xfrm>
            <a:off x="7417843" y="3456938"/>
            <a:ext cx="344121" cy="344121"/>
          </a:xfrm>
          <a:prstGeom prst="foldedCorner">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lnSpc>
                <a:spcPct val="120000"/>
              </a:lnSpc>
              <a:spcAft>
                <a:spcPts val="0"/>
              </a:spcAft>
            </a:pPr>
            <a:endParaRPr kumimoji="1" lang="ja-JP" altLang="en-US" sz="1050" b="1">
              <a:solidFill>
                <a:schemeClr val="tx1"/>
              </a:solidFill>
              <a:latin typeface="+mj-ea"/>
              <a:ea typeface="+mj-ea"/>
            </a:endParaRPr>
          </a:p>
        </p:txBody>
      </p:sp>
      <p:sp>
        <p:nvSpPr>
          <p:cNvPr id="17" name="メモ 42">
            <a:extLst>
              <a:ext uri="{FF2B5EF4-FFF2-40B4-BE49-F238E27FC236}">
                <a16:creationId xmlns:a16="http://schemas.microsoft.com/office/drawing/2014/main" id="{C7B9D4A2-3FD7-8A31-7FA1-6537FE8E19FF}"/>
              </a:ext>
            </a:extLst>
          </p:cNvPr>
          <p:cNvSpPr/>
          <p:nvPr/>
        </p:nvSpPr>
        <p:spPr>
          <a:xfrm>
            <a:off x="7206246" y="3698763"/>
            <a:ext cx="344121" cy="344121"/>
          </a:xfrm>
          <a:prstGeom prst="foldedCorner">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lnSpc>
                <a:spcPct val="120000"/>
              </a:lnSpc>
              <a:spcAft>
                <a:spcPts val="0"/>
              </a:spcAft>
            </a:pPr>
            <a:endParaRPr kumimoji="1" lang="ja-JP" altLang="en-US" sz="1050" b="1">
              <a:solidFill>
                <a:schemeClr val="tx1"/>
              </a:solidFill>
              <a:latin typeface="+mj-ea"/>
              <a:ea typeface="+mj-ea"/>
            </a:endParaRPr>
          </a:p>
        </p:txBody>
      </p:sp>
      <p:sp>
        <p:nvSpPr>
          <p:cNvPr id="18" name="メモ 42">
            <a:extLst>
              <a:ext uri="{FF2B5EF4-FFF2-40B4-BE49-F238E27FC236}">
                <a16:creationId xmlns:a16="http://schemas.microsoft.com/office/drawing/2014/main" id="{090EA680-FDC5-A0AC-736B-B78C0FA9B65A}"/>
              </a:ext>
            </a:extLst>
          </p:cNvPr>
          <p:cNvSpPr/>
          <p:nvPr/>
        </p:nvSpPr>
        <p:spPr>
          <a:xfrm>
            <a:off x="7579145" y="3847141"/>
            <a:ext cx="344121" cy="344121"/>
          </a:xfrm>
          <a:prstGeom prst="foldedCorner">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lnSpc>
                <a:spcPct val="120000"/>
              </a:lnSpc>
              <a:spcAft>
                <a:spcPts val="0"/>
              </a:spcAft>
            </a:pPr>
            <a:endParaRPr kumimoji="1" lang="ja-JP" altLang="en-US" sz="1050" b="1">
              <a:solidFill>
                <a:schemeClr val="tx1"/>
              </a:solidFill>
              <a:latin typeface="+mj-ea"/>
              <a:ea typeface="+mj-ea"/>
            </a:endParaRPr>
          </a:p>
        </p:txBody>
      </p:sp>
      <p:sp>
        <p:nvSpPr>
          <p:cNvPr id="23" name="メモ 42">
            <a:extLst>
              <a:ext uri="{FF2B5EF4-FFF2-40B4-BE49-F238E27FC236}">
                <a16:creationId xmlns:a16="http://schemas.microsoft.com/office/drawing/2014/main" id="{993841C2-C089-14A8-FD13-46B6138A55EE}"/>
              </a:ext>
            </a:extLst>
          </p:cNvPr>
          <p:cNvSpPr/>
          <p:nvPr/>
        </p:nvSpPr>
        <p:spPr>
          <a:xfrm rot="153621">
            <a:off x="4319937" y="3487024"/>
            <a:ext cx="306662" cy="305651"/>
          </a:xfrm>
          <a:prstGeom prst="foldedCorner">
            <a:avLst/>
          </a:prstGeom>
          <a:solidFill>
            <a:schemeClr val="accent6">
              <a:lumMod val="20000"/>
              <a:lumOff val="8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24" name="メモ 42">
            <a:extLst>
              <a:ext uri="{FF2B5EF4-FFF2-40B4-BE49-F238E27FC236}">
                <a16:creationId xmlns:a16="http://schemas.microsoft.com/office/drawing/2014/main" id="{7C91CEE3-F3B3-A804-62E8-60C5EDABBB03}"/>
              </a:ext>
            </a:extLst>
          </p:cNvPr>
          <p:cNvSpPr/>
          <p:nvPr/>
        </p:nvSpPr>
        <p:spPr>
          <a:xfrm rot="21406842">
            <a:off x="4677473" y="3508383"/>
            <a:ext cx="306662" cy="305651"/>
          </a:xfrm>
          <a:prstGeom prst="foldedCorner">
            <a:avLst/>
          </a:prstGeom>
          <a:solidFill>
            <a:schemeClr val="accent6">
              <a:lumMod val="20000"/>
              <a:lumOff val="8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29" name="メモ 42">
            <a:extLst>
              <a:ext uri="{FF2B5EF4-FFF2-40B4-BE49-F238E27FC236}">
                <a16:creationId xmlns:a16="http://schemas.microsoft.com/office/drawing/2014/main" id="{D5B96C55-C0CF-ABD5-DA6F-9F674A539F64}"/>
              </a:ext>
            </a:extLst>
          </p:cNvPr>
          <p:cNvSpPr/>
          <p:nvPr/>
        </p:nvSpPr>
        <p:spPr>
          <a:xfrm rot="231944">
            <a:off x="4731486" y="3853921"/>
            <a:ext cx="306662" cy="305651"/>
          </a:xfrm>
          <a:prstGeom prst="foldedCorner">
            <a:avLst/>
          </a:prstGeom>
          <a:solidFill>
            <a:schemeClr val="accent6">
              <a:lumMod val="20000"/>
              <a:lumOff val="8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32" name="メモ 42">
            <a:extLst>
              <a:ext uri="{FF2B5EF4-FFF2-40B4-BE49-F238E27FC236}">
                <a16:creationId xmlns:a16="http://schemas.microsoft.com/office/drawing/2014/main" id="{D38E9F77-4F7B-380D-15B2-C5B6B2EB8861}"/>
              </a:ext>
            </a:extLst>
          </p:cNvPr>
          <p:cNvSpPr/>
          <p:nvPr/>
        </p:nvSpPr>
        <p:spPr>
          <a:xfrm rot="21221986">
            <a:off x="4336093" y="3852997"/>
            <a:ext cx="306662" cy="305651"/>
          </a:xfrm>
          <a:prstGeom prst="foldedCorner">
            <a:avLst/>
          </a:prstGeom>
          <a:solidFill>
            <a:schemeClr val="accent6">
              <a:lumMod val="20000"/>
              <a:lumOff val="8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33" name="メモ 42">
            <a:extLst>
              <a:ext uri="{FF2B5EF4-FFF2-40B4-BE49-F238E27FC236}">
                <a16:creationId xmlns:a16="http://schemas.microsoft.com/office/drawing/2014/main" id="{4E4D5DEB-3A9E-F23C-B921-A50BF2535478}"/>
              </a:ext>
            </a:extLst>
          </p:cNvPr>
          <p:cNvSpPr/>
          <p:nvPr/>
        </p:nvSpPr>
        <p:spPr>
          <a:xfrm rot="21415802">
            <a:off x="3518137" y="3966776"/>
            <a:ext cx="306662" cy="305651"/>
          </a:xfrm>
          <a:prstGeom prst="foldedCorner">
            <a:avLst/>
          </a:prstGeom>
          <a:solidFill>
            <a:schemeClr val="accent6">
              <a:lumMod val="20000"/>
              <a:lumOff val="8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34" name="メモ 42">
            <a:extLst>
              <a:ext uri="{FF2B5EF4-FFF2-40B4-BE49-F238E27FC236}">
                <a16:creationId xmlns:a16="http://schemas.microsoft.com/office/drawing/2014/main" id="{8B35236C-A7D0-539C-1F52-8916A8AFB5DB}"/>
              </a:ext>
            </a:extLst>
          </p:cNvPr>
          <p:cNvSpPr/>
          <p:nvPr/>
        </p:nvSpPr>
        <p:spPr>
          <a:xfrm>
            <a:off x="3884928" y="3890058"/>
            <a:ext cx="306662" cy="305651"/>
          </a:xfrm>
          <a:prstGeom prst="foldedCorner">
            <a:avLst/>
          </a:prstGeom>
          <a:solidFill>
            <a:schemeClr val="accent6">
              <a:lumMod val="20000"/>
              <a:lumOff val="8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36" name="メモ 42">
            <a:extLst>
              <a:ext uri="{FF2B5EF4-FFF2-40B4-BE49-F238E27FC236}">
                <a16:creationId xmlns:a16="http://schemas.microsoft.com/office/drawing/2014/main" id="{A75A05AD-C9A6-D4A7-1491-E9BE5B2F27FD}"/>
              </a:ext>
            </a:extLst>
          </p:cNvPr>
          <p:cNvSpPr/>
          <p:nvPr/>
        </p:nvSpPr>
        <p:spPr>
          <a:xfrm>
            <a:off x="3923926" y="4241136"/>
            <a:ext cx="306662" cy="305651"/>
          </a:xfrm>
          <a:prstGeom prst="foldedCorner">
            <a:avLst/>
          </a:prstGeom>
          <a:solidFill>
            <a:schemeClr val="accent6">
              <a:lumMod val="20000"/>
              <a:lumOff val="8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37" name="メモ 42">
            <a:extLst>
              <a:ext uri="{FF2B5EF4-FFF2-40B4-BE49-F238E27FC236}">
                <a16:creationId xmlns:a16="http://schemas.microsoft.com/office/drawing/2014/main" id="{758BC821-2E73-DA44-4493-8769FCF7E8F6}"/>
              </a:ext>
            </a:extLst>
          </p:cNvPr>
          <p:cNvSpPr/>
          <p:nvPr/>
        </p:nvSpPr>
        <p:spPr>
          <a:xfrm>
            <a:off x="3562990" y="4321758"/>
            <a:ext cx="306662" cy="305651"/>
          </a:xfrm>
          <a:prstGeom prst="foldedCorner">
            <a:avLst/>
          </a:prstGeom>
          <a:solidFill>
            <a:schemeClr val="accent6">
              <a:lumMod val="20000"/>
              <a:lumOff val="8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38" name="メモ 42">
            <a:extLst>
              <a:ext uri="{FF2B5EF4-FFF2-40B4-BE49-F238E27FC236}">
                <a16:creationId xmlns:a16="http://schemas.microsoft.com/office/drawing/2014/main" id="{A0FC4D0D-E537-8B9D-FA05-7FED7BEE06AF}"/>
              </a:ext>
            </a:extLst>
          </p:cNvPr>
          <p:cNvSpPr/>
          <p:nvPr/>
        </p:nvSpPr>
        <p:spPr>
          <a:xfrm rot="236302">
            <a:off x="5154973" y="3964750"/>
            <a:ext cx="306662" cy="305651"/>
          </a:xfrm>
          <a:prstGeom prst="foldedCorner">
            <a:avLst/>
          </a:prstGeom>
          <a:solidFill>
            <a:schemeClr val="accent6">
              <a:lumMod val="20000"/>
              <a:lumOff val="8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39" name="メモ 42">
            <a:extLst>
              <a:ext uri="{FF2B5EF4-FFF2-40B4-BE49-F238E27FC236}">
                <a16:creationId xmlns:a16="http://schemas.microsoft.com/office/drawing/2014/main" id="{650E15C0-5C73-38CB-D2B2-1C36BD65E1C2}"/>
              </a:ext>
            </a:extLst>
          </p:cNvPr>
          <p:cNvSpPr/>
          <p:nvPr/>
        </p:nvSpPr>
        <p:spPr>
          <a:xfrm rot="21287775">
            <a:off x="5529149" y="3934224"/>
            <a:ext cx="306662" cy="305651"/>
          </a:xfrm>
          <a:prstGeom prst="foldedCorner">
            <a:avLst/>
          </a:prstGeom>
          <a:solidFill>
            <a:schemeClr val="accent6">
              <a:lumMod val="20000"/>
              <a:lumOff val="8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40" name="メモ 42">
            <a:extLst>
              <a:ext uri="{FF2B5EF4-FFF2-40B4-BE49-F238E27FC236}">
                <a16:creationId xmlns:a16="http://schemas.microsoft.com/office/drawing/2014/main" id="{76A36BDA-1825-1785-7816-B2F7CECBC111}"/>
              </a:ext>
            </a:extLst>
          </p:cNvPr>
          <p:cNvSpPr/>
          <p:nvPr/>
        </p:nvSpPr>
        <p:spPr>
          <a:xfrm rot="303421">
            <a:off x="5568147" y="4263584"/>
            <a:ext cx="306662" cy="305651"/>
          </a:xfrm>
          <a:prstGeom prst="foldedCorner">
            <a:avLst/>
          </a:prstGeom>
          <a:solidFill>
            <a:schemeClr val="accent6">
              <a:lumMod val="20000"/>
              <a:lumOff val="8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41" name="メモ 42">
            <a:extLst>
              <a:ext uri="{FF2B5EF4-FFF2-40B4-BE49-F238E27FC236}">
                <a16:creationId xmlns:a16="http://schemas.microsoft.com/office/drawing/2014/main" id="{D1CBEB18-6960-B7EA-4DBD-9833364255CA}"/>
              </a:ext>
            </a:extLst>
          </p:cNvPr>
          <p:cNvSpPr/>
          <p:nvPr/>
        </p:nvSpPr>
        <p:spPr>
          <a:xfrm>
            <a:off x="5199826" y="4339037"/>
            <a:ext cx="306662" cy="305651"/>
          </a:xfrm>
          <a:prstGeom prst="foldedCorner">
            <a:avLst/>
          </a:prstGeom>
          <a:solidFill>
            <a:schemeClr val="accent6">
              <a:lumMod val="20000"/>
              <a:lumOff val="8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42" name="メモ 42">
            <a:extLst>
              <a:ext uri="{FF2B5EF4-FFF2-40B4-BE49-F238E27FC236}">
                <a16:creationId xmlns:a16="http://schemas.microsoft.com/office/drawing/2014/main" id="{A01F899C-42AD-4217-B19A-DCEE3464BB4A}"/>
              </a:ext>
            </a:extLst>
          </p:cNvPr>
          <p:cNvSpPr/>
          <p:nvPr/>
        </p:nvSpPr>
        <p:spPr>
          <a:xfrm rot="153621">
            <a:off x="6465999" y="3989650"/>
            <a:ext cx="306662" cy="305651"/>
          </a:xfrm>
          <a:prstGeom prst="foldedCorner">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46" name="メモ 42">
            <a:extLst>
              <a:ext uri="{FF2B5EF4-FFF2-40B4-BE49-F238E27FC236}">
                <a16:creationId xmlns:a16="http://schemas.microsoft.com/office/drawing/2014/main" id="{92FA8609-D272-78B8-0B5D-0F1C78025208}"/>
              </a:ext>
            </a:extLst>
          </p:cNvPr>
          <p:cNvSpPr/>
          <p:nvPr/>
        </p:nvSpPr>
        <p:spPr>
          <a:xfrm rot="21406842">
            <a:off x="6839513" y="3980933"/>
            <a:ext cx="306662" cy="305651"/>
          </a:xfrm>
          <a:prstGeom prst="foldedCorner">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47" name="メモ 42">
            <a:extLst>
              <a:ext uri="{FF2B5EF4-FFF2-40B4-BE49-F238E27FC236}">
                <a16:creationId xmlns:a16="http://schemas.microsoft.com/office/drawing/2014/main" id="{FB5BB191-C98D-39F2-1956-3854EFB1E7C4}"/>
              </a:ext>
            </a:extLst>
          </p:cNvPr>
          <p:cNvSpPr/>
          <p:nvPr/>
        </p:nvSpPr>
        <p:spPr>
          <a:xfrm rot="231944">
            <a:off x="6893526" y="4326471"/>
            <a:ext cx="306662" cy="305651"/>
          </a:xfrm>
          <a:prstGeom prst="foldedCorner">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49" name="メモ 42">
            <a:extLst>
              <a:ext uri="{FF2B5EF4-FFF2-40B4-BE49-F238E27FC236}">
                <a16:creationId xmlns:a16="http://schemas.microsoft.com/office/drawing/2014/main" id="{E0553DD1-179F-70AF-677A-1E8B9D6A937C}"/>
              </a:ext>
            </a:extLst>
          </p:cNvPr>
          <p:cNvSpPr/>
          <p:nvPr/>
        </p:nvSpPr>
        <p:spPr>
          <a:xfrm rot="21221986">
            <a:off x="6502617" y="4361890"/>
            <a:ext cx="306662" cy="305651"/>
          </a:xfrm>
          <a:prstGeom prst="foldedCorner">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50" name="メモ 42">
            <a:extLst>
              <a:ext uri="{FF2B5EF4-FFF2-40B4-BE49-F238E27FC236}">
                <a16:creationId xmlns:a16="http://schemas.microsoft.com/office/drawing/2014/main" id="{014AB116-ACBF-DBA6-16CE-9C367782D6AA}"/>
              </a:ext>
            </a:extLst>
          </p:cNvPr>
          <p:cNvSpPr/>
          <p:nvPr/>
        </p:nvSpPr>
        <p:spPr>
          <a:xfrm rot="153621">
            <a:off x="8065712" y="3985990"/>
            <a:ext cx="306662" cy="305651"/>
          </a:xfrm>
          <a:prstGeom prst="foldedCorner">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52" name="メモ 42">
            <a:extLst>
              <a:ext uri="{FF2B5EF4-FFF2-40B4-BE49-F238E27FC236}">
                <a16:creationId xmlns:a16="http://schemas.microsoft.com/office/drawing/2014/main" id="{BB372DC1-D44C-C161-2B56-6AD4A6F34D8B}"/>
              </a:ext>
            </a:extLst>
          </p:cNvPr>
          <p:cNvSpPr/>
          <p:nvPr/>
        </p:nvSpPr>
        <p:spPr>
          <a:xfrm rot="21406842">
            <a:off x="8437039" y="4017969"/>
            <a:ext cx="306662" cy="305651"/>
          </a:xfrm>
          <a:prstGeom prst="foldedCorner">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53" name="メモ 42">
            <a:extLst>
              <a:ext uri="{FF2B5EF4-FFF2-40B4-BE49-F238E27FC236}">
                <a16:creationId xmlns:a16="http://schemas.microsoft.com/office/drawing/2014/main" id="{6128E4C9-9B99-2426-57DA-6B74B142A62E}"/>
              </a:ext>
            </a:extLst>
          </p:cNvPr>
          <p:cNvSpPr/>
          <p:nvPr/>
        </p:nvSpPr>
        <p:spPr>
          <a:xfrm rot="231944">
            <a:off x="8491052" y="4329879"/>
            <a:ext cx="306662" cy="305651"/>
          </a:xfrm>
          <a:prstGeom prst="foldedCorner">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sp>
        <p:nvSpPr>
          <p:cNvPr id="54" name="メモ 42">
            <a:extLst>
              <a:ext uri="{FF2B5EF4-FFF2-40B4-BE49-F238E27FC236}">
                <a16:creationId xmlns:a16="http://schemas.microsoft.com/office/drawing/2014/main" id="{43AB67A2-B414-5FAD-F93B-DE5814F8D9C2}"/>
              </a:ext>
            </a:extLst>
          </p:cNvPr>
          <p:cNvSpPr/>
          <p:nvPr/>
        </p:nvSpPr>
        <p:spPr>
          <a:xfrm rot="21221986">
            <a:off x="8110565" y="4360752"/>
            <a:ext cx="306662" cy="305651"/>
          </a:xfrm>
          <a:prstGeom prst="foldedCorner">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a:p>
            <a:pPr algn="ctr">
              <a:spcAft>
                <a:spcPts val="600"/>
              </a:spcAft>
            </a:pPr>
            <a:endParaRPr kumimoji="1" lang="en-US" altLang="ja-JP" sz="800" dirty="0">
              <a:solidFill>
                <a:schemeClr val="tx1">
                  <a:lumMod val="50000"/>
                  <a:lumOff val="50000"/>
                </a:schemeClr>
              </a:solidFill>
              <a:latin typeface="Hiragino Maru Gothic Pro W4" panose="020F0400000000000000" pitchFamily="34" charset="-128"/>
              <a:ea typeface="Hiragino Maru Gothic Pro W4" panose="020F0400000000000000" pitchFamily="34" charset="-128"/>
            </a:endParaRPr>
          </a:p>
        </p:txBody>
      </p:sp>
      <p:grpSp>
        <p:nvGrpSpPr>
          <p:cNvPr id="59" name="Group 58">
            <a:extLst>
              <a:ext uri="{FF2B5EF4-FFF2-40B4-BE49-F238E27FC236}">
                <a16:creationId xmlns:a16="http://schemas.microsoft.com/office/drawing/2014/main" id="{19449403-AC52-811B-D014-693634327ED0}"/>
              </a:ext>
            </a:extLst>
          </p:cNvPr>
          <p:cNvGrpSpPr/>
          <p:nvPr/>
        </p:nvGrpSpPr>
        <p:grpSpPr>
          <a:xfrm flipH="1">
            <a:off x="8518621" y="2510290"/>
            <a:ext cx="2202974" cy="1145077"/>
            <a:chOff x="9494185" y="1222807"/>
            <a:chExt cx="988347" cy="707947"/>
          </a:xfrm>
        </p:grpSpPr>
        <p:sp>
          <p:nvSpPr>
            <p:cNvPr id="60" name="Rounded Rectangle 59">
              <a:extLst>
                <a:ext uri="{FF2B5EF4-FFF2-40B4-BE49-F238E27FC236}">
                  <a16:creationId xmlns:a16="http://schemas.microsoft.com/office/drawing/2014/main" id="{265C438A-CE5E-E8E1-C190-4A302EA6E248}"/>
                </a:ext>
              </a:extLst>
            </p:cNvPr>
            <p:cNvSpPr/>
            <p:nvPr/>
          </p:nvSpPr>
          <p:spPr>
            <a:xfrm>
              <a:off x="9494185" y="1222807"/>
              <a:ext cx="988347" cy="566292"/>
            </a:xfrm>
            <a:prstGeom prst="round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68" name="Triangle 67">
              <a:extLst>
                <a:ext uri="{FF2B5EF4-FFF2-40B4-BE49-F238E27FC236}">
                  <a16:creationId xmlns:a16="http://schemas.microsoft.com/office/drawing/2014/main" id="{EDD42780-683A-42C6-67C3-A3CB865D8C70}"/>
                </a:ext>
              </a:extLst>
            </p:cNvPr>
            <p:cNvSpPr/>
            <p:nvPr/>
          </p:nvSpPr>
          <p:spPr>
            <a:xfrm rot="9000000">
              <a:off x="10201750" y="1735321"/>
              <a:ext cx="114336" cy="19543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grpSp>
      <p:sp>
        <p:nvSpPr>
          <p:cNvPr id="69" name="正方形/長方形 19">
            <a:extLst>
              <a:ext uri="{FF2B5EF4-FFF2-40B4-BE49-F238E27FC236}">
                <a16:creationId xmlns:a16="http://schemas.microsoft.com/office/drawing/2014/main" id="{84886BD9-DBFA-60FF-4179-4A631C904C9A}"/>
              </a:ext>
            </a:extLst>
          </p:cNvPr>
          <p:cNvSpPr/>
          <p:nvPr/>
        </p:nvSpPr>
        <p:spPr>
          <a:xfrm>
            <a:off x="8815109" y="2647237"/>
            <a:ext cx="1746951" cy="6693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nSpc>
                <a:spcPct val="120000"/>
              </a:lnSpc>
              <a:spcAft>
                <a:spcPts val="0"/>
              </a:spcAft>
            </a:pPr>
            <a:r>
              <a:rPr lang="en-US" altLang="ja-JP" sz="1200" b="1">
                <a:solidFill>
                  <a:schemeClr val="bg1"/>
                </a:solidFill>
                <a:latin typeface="+mj-ea"/>
                <a:ea typeface="+mj-ea"/>
              </a:rPr>
              <a:t>3</a:t>
            </a:r>
            <a:r>
              <a:rPr lang="ja-JP" altLang="en-US" sz="1200" b="1">
                <a:solidFill>
                  <a:schemeClr val="bg1"/>
                </a:solidFill>
                <a:latin typeface="+mj-ea"/>
                <a:ea typeface="+mj-ea"/>
              </a:rPr>
              <a:t>年後には実現されているべきことは？</a:t>
            </a:r>
          </a:p>
        </p:txBody>
      </p:sp>
      <p:grpSp>
        <p:nvGrpSpPr>
          <p:cNvPr id="70" name="Group 69">
            <a:extLst>
              <a:ext uri="{FF2B5EF4-FFF2-40B4-BE49-F238E27FC236}">
                <a16:creationId xmlns:a16="http://schemas.microsoft.com/office/drawing/2014/main" id="{F9010E04-28B6-2D9A-6846-1699AE0B7411}"/>
              </a:ext>
            </a:extLst>
          </p:cNvPr>
          <p:cNvGrpSpPr/>
          <p:nvPr/>
        </p:nvGrpSpPr>
        <p:grpSpPr>
          <a:xfrm flipH="1" flipV="1">
            <a:off x="7788727" y="4787586"/>
            <a:ext cx="2185341" cy="1091161"/>
            <a:chOff x="9502097" y="1182045"/>
            <a:chExt cx="980436" cy="674613"/>
          </a:xfrm>
        </p:grpSpPr>
        <p:sp>
          <p:nvSpPr>
            <p:cNvPr id="71" name="Rounded Rectangle 70">
              <a:extLst>
                <a:ext uri="{FF2B5EF4-FFF2-40B4-BE49-F238E27FC236}">
                  <a16:creationId xmlns:a16="http://schemas.microsoft.com/office/drawing/2014/main" id="{C1BC7F47-60AA-DF5E-754E-F310567C0108}"/>
                </a:ext>
              </a:extLst>
            </p:cNvPr>
            <p:cNvSpPr/>
            <p:nvPr/>
          </p:nvSpPr>
          <p:spPr>
            <a:xfrm>
              <a:off x="9502097" y="1182045"/>
              <a:ext cx="980436" cy="545863"/>
            </a:xfrm>
            <a:prstGeom prst="round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75" name="Triangle 74">
              <a:extLst>
                <a:ext uri="{FF2B5EF4-FFF2-40B4-BE49-F238E27FC236}">
                  <a16:creationId xmlns:a16="http://schemas.microsoft.com/office/drawing/2014/main" id="{A9E5456B-6CD0-D092-5606-470B99CF8D73}"/>
                </a:ext>
              </a:extLst>
            </p:cNvPr>
            <p:cNvSpPr/>
            <p:nvPr/>
          </p:nvSpPr>
          <p:spPr>
            <a:xfrm rot="9000000">
              <a:off x="10205880" y="1661225"/>
              <a:ext cx="114336" cy="19543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grpSp>
      <p:sp>
        <p:nvSpPr>
          <p:cNvPr id="76" name="正方形/長方形 19">
            <a:extLst>
              <a:ext uri="{FF2B5EF4-FFF2-40B4-BE49-F238E27FC236}">
                <a16:creationId xmlns:a16="http://schemas.microsoft.com/office/drawing/2014/main" id="{160464F9-E556-41FE-2766-32441B33F34B}"/>
              </a:ext>
            </a:extLst>
          </p:cNvPr>
          <p:cNvSpPr/>
          <p:nvPr/>
        </p:nvSpPr>
        <p:spPr>
          <a:xfrm>
            <a:off x="8126911" y="5102618"/>
            <a:ext cx="1605417" cy="6693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nSpc>
                <a:spcPct val="120000"/>
              </a:lnSpc>
              <a:spcAft>
                <a:spcPts val="0"/>
              </a:spcAft>
            </a:pPr>
            <a:r>
              <a:rPr lang="ja-JP" altLang="en-US" sz="1200" b="1">
                <a:solidFill>
                  <a:schemeClr val="bg1"/>
                </a:solidFill>
                <a:latin typeface="+mj-ea"/>
                <a:ea typeface="+mj-ea"/>
              </a:rPr>
              <a:t>自社だからこそ</a:t>
            </a:r>
            <a:endParaRPr lang="en-US" altLang="ja-JP" sz="1200" b="1">
              <a:solidFill>
                <a:schemeClr val="bg1"/>
              </a:solidFill>
              <a:latin typeface="+mj-ea"/>
              <a:ea typeface="+mj-ea"/>
            </a:endParaRPr>
          </a:p>
          <a:p>
            <a:pPr>
              <a:lnSpc>
                <a:spcPct val="120000"/>
              </a:lnSpc>
              <a:spcAft>
                <a:spcPts val="0"/>
              </a:spcAft>
            </a:pPr>
            <a:r>
              <a:rPr lang="ja-JP" altLang="en-US" sz="1200" b="1">
                <a:solidFill>
                  <a:schemeClr val="bg1"/>
                </a:solidFill>
                <a:latin typeface="+mj-ea"/>
                <a:ea typeface="+mj-ea"/>
              </a:rPr>
              <a:t>優先すべきことは？</a:t>
            </a:r>
          </a:p>
        </p:txBody>
      </p:sp>
      <p:grpSp>
        <p:nvGrpSpPr>
          <p:cNvPr id="77" name="Group 76">
            <a:extLst>
              <a:ext uri="{FF2B5EF4-FFF2-40B4-BE49-F238E27FC236}">
                <a16:creationId xmlns:a16="http://schemas.microsoft.com/office/drawing/2014/main" id="{581C34B5-2CB2-5125-C472-82C908F2CD53}"/>
              </a:ext>
            </a:extLst>
          </p:cNvPr>
          <p:cNvGrpSpPr/>
          <p:nvPr/>
        </p:nvGrpSpPr>
        <p:grpSpPr>
          <a:xfrm>
            <a:off x="1826645" y="2450975"/>
            <a:ext cx="2130418" cy="877594"/>
            <a:chOff x="9526737" y="1314083"/>
            <a:chExt cx="955795" cy="542575"/>
          </a:xfrm>
        </p:grpSpPr>
        <p:sp>
          <p:nvSpPr>
            <p:cNvPr id="78" name="Rounded Rectangle 77">
              <a:extLst>
                <a:ext uri="{FF2B5EF4-FFF2-40B4-BE49-F238E27FC236}">
                  <a16:creationId xmlns:a16="http://schemas.microsoft.com/office/drawing/2014/main" id="{A29E869E-B07A-8F47-1A09-C31D866E11F7}"/>
                </a:ext>
              </a:extLst>
            </p:cNvPr>
            <p:cNvSpPr/>
            <p:nvPr/>
          </p:nvSpPr>
          <p:spPr>
            <a:xfrm>
              <a:off x="9526737" y="1314083"/>
              <a:ext cx="955795" cy="413823"/>
            </a:xfrm>
            <a:prstGeom prst="round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79" name="Triangle 78">
              <a:extLst>
                <a:ext uri="{FF2B5EF4-FFF2-40B4-BE49-F238E27FC236}">
                  <a16:creationId xmlns:a16="http://schemas.microsoft.com/office/drawing/2014/main" id="{73C03778-7F94-E48A-8DB7-45B57988ACC9}"/>
                </a:ext>
              </a:extLst>
            </p:cNvPr>
            <p:cNvSpPr/>
            <p:nvPr/>
          </p:nvSpPr>
          <p:spPr>
            <a:xfrm rot="9000000">
              <a:off x="10134407" y="1661225"/>
              <a:ext cx="114336" cy="19543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grpSp>
      <p:sp>
        <p:nvSpPr>
          <p:cNvPr id="81" name="正方形/長方形 19">
            <a:extLst>
              <a:ext uri="{FF2B5EF4-FFF2-40B4-BE49-F238E27FC236}">
                <a16:creationId xmlns:a16="http://schemas.microsoft.com/office/drawing/2014/main" id="{1899B719-4D6E-0F9D-1264-46F98703B5EF}"/>
              </a:ext>
            </a:extLst>
          </p:cNvPr>
          <p:cNvSpPr/>
          <p:nvPr/>
        </p:nvSpPr>
        <p:spPr>
          <a:xfrm>
            <a:off x="1873518" y="2439744"/>
            <a:ext cx="2036672" cy="6693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spcAft>
                <a:spcPts val="0"/>
              </a:spcAft>
            </a:pPr>
            <a:r>
              <a:rPr lang="ja-JP" altLang="en-US" sz="1200" b="1">
                <a:solidFill>
                  <a:schemeClr val="bg1"/>
                </a:solidFill>
                <a:latin typeface="+mj-ea"/>
                <a:ea typeface="+mj-ea"/>
              </a:rPr>
              <a:t>〇〇に関する意見が多いね</a:t>
            </a:r>
          </a:p>
        </p:txBody>
      </p:sp>
      <p:grpSp>
        <p:nvGrpSpPr>
          <p:cNvPr id="82" name="Group 81">
            <a:extLst>
              <a:ext uri="{FF2B5EF4-FFF2-40B4-BE49-F238E27FC236}">
                <a16:creationId xmlns:a16="http://schemas.microsoft.com/office/drawing/2014/main" id="{A6271E98-AFDA-D19F-E31B-76AAA02E99F3}"/>
              </a:ext>
            </a:extLst>
          </p:cNvPr>
          <p:cNvGrpSpPr/>
          <p:nvPr/>
        </p:nvGrpSpPr>
        <p:grpSpPr>
          <a:xfrm>
            <a:off x="1210203" y="3741939"/>
            <a:ext cx="2099021" cy="816980"/>
            <a:chOff x="9665099" y="1222808"/>
            <a:chExt cx="941709" cy="505100"/>
          </a:xfrm>
        </p:grpSpPr>
        <p:sp>
          <p:nvSpPr>
            <p:cNvPr id="83" name="Rounded Rectangle 82">
              <a:extLst>
                <a:ext uri="{FF2B5EF4-FFF2-40B4-BE49-F238E27FC236}">
                  <a16:creationId xmlns:a16="http://schemas.microsoft.com/office/drawing/2014/main" id="{5952EE08-7279-17E9-FF94-EA8321025B63}"/>
                </a:ext>
              </a:extLst>
            </p:cNvPr>
            <p:cNvSpPr/>
            <p:nvPr/>
          </p:nvSpPr>
          <p:spPr>
            <a:xfrm>
              <a:off x="9665099" y="1222808"/>
              <a:ext cx="817433" cy="505100"/>
            </a:xfrm>
            <a:prstGeom prst="round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88" name="Triangle 87">
              <a:extLst>
                <a:ext uri="{FF2B5EF4-FFF2-40B4-BE49-F238E27FC236}">
                  <a16:creationId xmlns:a16="http://schemas.microsoft.com/office/drawing/2014/main" id="{E4C25FA5-78D6-5BEB-DDA8-C4A124272907}"/>
                </a:ext>
              </a:extLst>
            </p:cNvPr>
            <p:cNvSpPr/>
            <p:nvPr/>
          </p:nvSpPr>
          <p:spPr>
            <a:xfrm rot="5400000">
              <a:off x="10457118" y="1411285"/>
              <a:ext cx="157561" cy="14181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grpSp>
      <p:sp>
        <p:nvSpPr>
          <p:cNvPr id="89" name="正方形/長方形 19">
            <a:extLst>
              <a:ext uri="{FF2B5EF4-FFF2-40B4-BE49-F238E27FC236}">
                <a16:creationId xmlns:a16="http://schemas.microsoft.com/office/drawing/2014/main" id="{20EABFA9-4687-7BBB-D5ED-3B36E6A8DB87}"/>
              </a:ext>
            </a:extLst>
          </p:cNvPr>
          <p:cNvSpPr/>
          <p:nvPr/>
        </p:nvSpPr>
        <p:spPr>
          <a:xfrm>
            <a:off x="1330085" y="3821389"/>
            <a:ext cx="1746951" cy="6693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nSpc>
                <a:spcPct val="120000"/>
              </a:lnSpc>
              <a:spcAft>
                <a:spcPts val="0"/>
              </a:spcAft>
            </a:pPr>
            <a:r>
              <a:rPr lang="ja-JP" altLang="en-US" sz="1200" b="1">
                <a:solidFill>
                  <a:schemeClr val="bg1"/>
                </a:solidFill>
                <a:latin typeface="+mj-ea"/>
                <a:ea typeface="+mj-ea"/>
              </a:rPr>
              <a:t>すぐにでも</a:t>
            </a:r>
          </a:p>
          <a:p>
            <a:pPr>
              <a:lnSpc>
                <a:spcPct val="120000"/>
              </a:lnSpc>
              <a:spcAft>
                <a:spcPts val="0"/>
              </a:spcAft>
            </a:pPr>
            <a:r>
              <a:rPr lang="ja-JP" altLang="en-US" sz="1200" b="1">
                <a:solidFill>
                  <a:schemeClr val="bg1"/>
                </a:solidFill>
                <a:latin typeface="+mj-ea"/>
                <a:ea typeface="+mj-ea"/>
              </a:rPr>
              <a:t>できそうなことは？</a:t>
            </a:r>
          </a:p>
        </p:txBody>
      </p:sp>
      <p:grpSp>
        <p:nvGrpSpPr>
          <p:cNvPr id="90" name="Group 89">
            <a:extLst>
              <a:ext uri="{FF2B5EF4-FFF2-40B4-BE49-F238E27FC236}">
                <a16:creationId xmlns:a16="http://schemas.microsoft.com/office/drawing/2014/main" id="{A263C4F3-4A57-84EA-E04E-C8A8022CAAAB}"/>
              </a:ext>
            </a:extLst>
          </p:cNvPr>
          <p:cNvGrpSpPr/>
          <p:nvPr/>
        </p:nvGrpSpPr>
        <p:grpSpPr>
          <a:xfrm flipV="1">
            <a:off x="2286860" y="4881736"/>
            <a:ext cx="2263706" cy="1025228"/>
            <a:chOff x="9665099" y="1222808"/>
            <a:chExt cx="1015594" cy="633850"/>
          </a:xfrm>
        </p:grpSpPr>
        <p:sp>
          <p:nvSpPr>
            <p:cNvPr id="91" name="Rounded Rectangle 90">
              <a:extLst>
                <a:ext uri="{FF2B5EF4-FFF2-40B4-BE49-F238E27FC236}">
                  <a16:creationId xmlns:a16="http://schemas.microsoft.com/office/drawing/2014/main" id="{D69E9789-E855-A8EB-79A6-7546DB59865A}"/>
                </a:ext>
              </a:extLst>
            </p:cNvPr>
            <p:cNvSpPr/>
            <p:nvPr/>
          </p:nvSpPr>
          <p:spPr>
            <a:xfrm>
              <a:off x="9665099" y="1222808"/>
              <a:ext cx="1015594" cy="505100"/>
            </a:xfrm>
            <a:prstGeom prst="roundRect">
              <a:avLst/>
            </a:prstGeom>
            <a:solidFill>
              <a:schemeClr val="accent1"/>
            </a:solidFill>
            <a:ln w="25400">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92" name="Triangle 91">
              <a:extLst>
                <a:ext uri="{FF2B5EF4-FFF2-40B4-BE49-F238E27FC236}">
                  <a16:creationId xmlns:a16="http://schemas.microsoft.com/office/drawing/2014/main" id="{2A54B49D-F57A-0046-7D6B-95B065FB24F4}"/>
                </a:ext>
              </a:extLst>
            </p:cNvPr>
            <p:cNvSpPr/>
            <p:nvPr/>
          </p:nvSpPr>
          <p:spPr>
            <a:xfrm rot="9000000">
              <a:off x="10346669" y="1661225"/>
              <a:ext cx="114336" cy="19543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grpSp>
      <p:sp>
        <p:nvSpPr>
          <p:cNvPr id="94" name="正方形/長方形 19">
            <a:extLst>
              <a:ext uri="{FF2B5EF4-FFF2-40B4-BE49-F238E27FC236}">
                <a16:creationId xmlns:a16="http://schemas.microsoft.com/office/drawing/2014/main" id="{0B5FA281-BE03-B81E-C0D9-E8F634D1DEBF}"/>
              </a:ext>
            </a:extLst>
          </p:cNvPr>
          <p:cNvSpPr/>
          <p:nvPr/>
        </p:nvSpPr>
        <p:spPr>
          <a:xfrm>
            <a:off x="2435455" y="5160386"/>
            <a:ext cx="2150969" cy="66934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lstStyle/>
          <a:p>
            <a:pPr>
              <a:lnSpc>
                <a:spcPct val="120000"/>
              </a:lnSpc>
              <a:spcAft>
                <a:spcPts val="0"/>
              </a:spcAft>
            </a:pPr>
            <a:r>
              <a:rPr lang="ja-JP" altLang="en-US" sz="1200" b="1">
                <a:solidFill>
                  <a:schemeClr val="bg1"/>
                </a:solidFill>
                <a:latin typeface="+mj-ea"/>
                <a:ea typeface="+mj-ea"/>
              </a:rPr>
              <a:t>どうして今まで</a:t>
            </a:r>
          </a:p>
          <a:p>
            <a:pPr>
              <a:lnSpc>
                <a:spcPct val="120000"/>
              </a:lnSpc>
              <a:spcAft>
                <a:spcPts val="0"/>
              </a:spcAft>
            </a:pPr>
            <a:r>
              <a:rPr lang="ja-JP" altLang="en-US" sz="1200" b="1">
                <a:solidFill>
                  <a:schemeClr val="bg1"/>
                </a:solidFill>
                <a:latin typeface="+mj-ea"/>
                <a:ea typeface="+mj-ea"/>
              </a:rPr>
              <a:t>変わらなかったんだろう？</a:t>
            </a:r>
          </a:p>
        </p:txBody>
      </p:sp>
      <p:grpSp>
        <p:nvGrpSpPr>
          <p:cNvPr id="95" name="Group 94">
            <a:extLst>
              <a:ext uri="{FF2B5EF4-FFF2-40B4-BE49-F238E27FC236}">
                <a16:creationId xmlns:a16="http://schemas.microsoft.com/office/drawing/2014/main" id="{A3B45EF2-763C-AA96-6EFB-CA10C0742B61}"/>
              </a:ext>
            </a:extLst>
          </p:cNvPr>
          <p:cNvGrpSpPr/>
          <p:nvPr/>
        </p:nvGrpSpPr>
        <p:grpSpPr>
          <a:xfrm>
            <a:off x="4787139" y="5041888"/>
            <a:ext cx="2617722" cy="772404"/>
            <a:chOff x="4784568" y="4443924"/>
            <a:chExt cx="2617722" cy="772404"/>
          </a:xfrm>
        </p:grpSpPr>
        <p:pic>
          <p:nvPicPr>
            <p:cNvPr id="96" name="Picture 95">
              <a:extLst>
                <a:ext uri="{FF2B5EF4-FFF2-40B4-BE49-F238E27FC236}">
                  <a16:creationId xmlns:a16="http://schemas.microsoft.com/office/drawing/2014/main" id="{2FCD8352-21AA-3DB4-215C-D96A8FAC5125}"/>
                </a:ext>
              </a:extLst>
            </p:cNvPr>
            <p:cNvPicPr>
              <a:picLocks noChangeAspect="1"/>
            </p:cNvPicPr>
            <p:nvPr/>
          </p:nvPicPr>
          <p:blipFill>
            <a:blip r:embed="rId3"/>
            <a:stretch>
              <a:fillRect/>
            </a:stretch>
          </p:blipFill>
          <p:spPr>
            <a:xfrm>
              <a:off x="5125309" y="4633657"/>
              <a:ext cx="504329" cy="582671"/>
            </a:xfrm>
            <a:prstGeom prst="rect">
              <a:avLst/>
            </a:prstGeom>
          </p:spPr>
        </p:pic>
        <p:pic>
          <p:nvPicPr>
            <p:cNvPr id="99" name="Picture 98">
              <a:extLst>
                <a:ext uri="{FF2B5EF4-FFF2-40B4-BE49-F238E27FC236}">
                  <a16:creationId xmlns:a16="http://schemas.microsoft.com/office/drawing/2014/main" id="{5B59F1AF-30EB-6D62-FD34-EC05AEFD38DA}"/>
                </a:ext>
              </a:extLst>
            </p:cNvPr>
            <p:cNvPicPr>
              <a:picLocks noChangeAspect="1"/>
            </p:cNvPicPr>
            <p:nvPr/>
          </p:nvPicPr>
          <p:blipFill>
            <a:blip r:embed="rId4"/>
            <a:stretch>
              <a:fillRect/>
            </a:stretch>
          </p:blipFill>
          <p:spPr>
            <a:xfrm>
              <a:off x="4784568" y="4443924"/>
              <a:ext cx="450469" cy="528812"/>
            </a:xfrm>
            <a:prstGeom prst="rect">
              <a:avLst/>
            </a:prstGeom>
          </p:spPr>
        </p:pic>
        <p:pic>
          <p:nvPicPr>
            <p:cNvPr id="103" name="Picture 102">
              <a:extLst>
                <a:ext uri="{FF2B5EF4-FFF2-40B4-BE49-F238E27FC236}">
                  <a16:creationId xmlns:a16="http://schemas.microsoft.com/office/drawing/2014/main" id="{686A52B0-2D24-AE43-F90F-B2D67989A5FF}"/>
                </a:ext>
              </a:extLst>
            </p:cNvPr>
            <p:cNvPicPr>
              <a:picLocks noChangeAspect="1"/>
            </p:cNvPicPr>
            <p:nvPr/>
          </p:nvPicPr>
          <p:blipFill>
            <a:blip r:embed="rId4"/>
            <a:stretch>
              <a:fillRect/>
            </a:stretch>
          </p:blipFill>
          <p:spPr>
            <a:xfrm>
              <a:off x="5533184" y="4443924"/>
              <a:ext cx="450469" cy="528812"/>
            </a:xfrm>
            <a:prstGeom prst="rect">
              <a:avLst/>
            </a:prstGeom>
          </p:spPr>
        </p:pic>
        <p:pic>
          <p:nvPicPr>
            <p:cNvPr id="104" name="Picture 103">
              <a:extLst>
                <a:ext uri="{FF2B5EF4-FFF2-40B4-BE49-F238E27FC236}">
                  <a16:creationId xmlns:a16="http://schemas.microsoft.com/office/drawing/2014/main" id="{EC0FA603-FE5C-F2FB-F45B-3EDE85C0116E}"/>
                </a:ext>
              </a:extLst>
            </p:cNvPr>
            <p:cNvPicPr>
              <a:picLocks noChangeAspect="1"/>
            </p:cNvPicPr>
            <p:nvPr/>
          </p:nvPicPr>
          <p:blipFill>
            <a:blip r:embed="rId4"/>
            <a:stretch>
              <a:fillRect/>
            </a:stretch>
          </p:blipFill>
          <p:spPr>
            <a:xfrm>
              <a:off x="6251203" y="4443924"/>
              <a:ext cx="450469" cy="528812"/>
            </a:xfrm>
            <a:prstGeom prst="rect">
              <a:avLst/>
            </a:prstGeom>
          </p:spPr>
        </p:pic>
        <p:pic>
          <p:nvPicPr>
            <p:cNvPr id="105" name="Picture 104">
              <a:extLst>
                <a:ext uri="{FF2B5EF4-FFF2-40B4-BE49-F238E27FC236}">
                  <a16:creationId xmlns:a16="http://schemas.microsoft.com/office/drawing/2014/main" id="{B6271D6B-7F35-D539-0B52-AFEF882D06A9}"/>
                </a:ext>
              </a:extLst>
            </p:cNvPr>
            <p:cNvPicPr>
              <a:picLocks noChangeAspect="1"/>
            </p:cNvPicPr>
            <p:nvPr/>
          </p:nvPicPr>
          <p:blipFill>
            <a:blip r:embed="rId4"/>
            <a:stretch>
              <a:fillRect/>
            </a:stretch>
          </p:blipFill>
          <p:spPr>
            <a:xfrm>
              <a:off x="6951821" y="4443924"/>
              <a:ext cx="450469" cy="528812"/>
            </a:xfrm>
            <a:prstGeom prst="rect">
              <a:avLst/>
            </a:prstGeom>
          </p:spPr>
        </p:pic>
        <p:pic>
          <p:nvPicPr>
            <p:cNvPr id="106" name="Picture 105">
              <a:extLst>
                <a:ext uri="{FF2B5EF4-FFF2-40B4-BE49-F238E27FC236}">
                  <a16:creationId xmlns:a16="http://schemas.microsoft.com/office/drawing/2014/main" id="{2699A871-1DA8-129E-DA70-03D823B8988B}"/>
                </a:ext>
              </a:extLst>
            </p:cNvPr>
            <p:cNvPicPr>
              <a:picLocks noChangeAspect="1"/>
            </p:cNvPicPr>
            <p:nvPr/>
          </p:nvPicPr>
          <p:blipFill>
            <a:blip r:embed="rId3"/>
            <a:stretch>
              <a:fillRect/>
            </a:stretch>
          </p:blipFill>
          <p:spPr>
            <a:xfrm>
              <a:off x="5865061" y="4633657"/>
              <a:ext cx="504329" cy="582671"/>
            </a:xfrm>
            <a:prstGeom prst="rect">
              <a:avLst/>
            </a:prstGeom>
          </p:spPr>
        </p:pic>
        <p:pic>
          <p:nvPicPr>
            <p:cNvPr id="107" name="Picture 106">
              <a:extLst>
                <a:ext uri="{FF2B5EF4-FFF2-40B4-BE49-F238E27FC236}">
                  <a16:creationId xmlns:a16="http://schemas.microsoft.com/office/drawing/2014/main" id="{5911E627-93D6-B095-3E20-1CF8FE93BEC6}"/>
                </a:ext>
              </a:extLst>
            </p:cNvPr>
            <p:cNvPicPr>
              <a:picLocks noChangeAspect="1"/>
            </p:cNvPicPr>
            <p:nvPr/>
          </p:nvPicPr>
          <p:blipFill>
            <a:blip r:embed="rId3"/>
            <a:stretch>
              <a:fillRect/>
            </a:stretch>
          </p:blipFill>
          <p:spPr>
            <a:xfrm>
              <a:off x="6604813" y="4633657"/>
              <a:ext cx="504329" cy="582671"/>
            </a:xfrm>
            <a:prstGeom prst="rect">
              <a:avLst/>
            </a:prstGeom>
          </p:spPr>
        </p:pic>
      </p:grpSp>
    </p:spTree>
    <p:extLst>
      <p:ext uri="{BB962C8B-B14F-4D97-AF65-F5344CB8AC3E}">
        <p14:creationId xmlns:p14="http://schemas.microsoft.com/office/powerpoint/2010/main" val="31480805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2C4AE8-5B64-95D6-B05F-4C7A7CFD33DF}"/>
              </a:ext>
            </a:extLst>
          </p:cNvPr>
          <p:cNvSpPr txBox="1"/>
          <p:nvPr/>
        </p:nvSpPr>
        <p:spPr>
          <a:xfrm>
            <a:off x="6471943" y="2532697"/>
            <a:ext cx="4688617" cy="1792607"/>
          </a:xfrm>
          <a:prstGeom prst="rect">
            <a:avLst/>
          </a:prstGeom>
          <a:noFill/>
        </p:spPr>
        <p:txBody>
          <a:bodyPr wrap="square" lIns="0" tIns="0" rIns="0" bIns="0" rtlCol="0">
            <a:spAutoFit/>
          </a:bodyPr>
          <a:lstStyle/>
          <a:p>
            <a:pPr algn="ctr">
              <a:lnSpc>
                <a:spcPct val="110000"/>
              </a:lnSpc>
            </a:pPr>
            <a:r>
              <a:rPr lang="ja-JP" altLang="en-US" sz="5400" b="1" spc="-150" dirty="0">
                <a:solidFill>
                  <a:schemeClr val="tx1"/>
                </a:solidFill>
                <a:latin typeface="+mj-ea"/>
                <a:ea typeface="+mj-ea"/>
              </a:rPr>
              <a:t>感想を</a:t>
            </a:r>
            <a:endParaRPr lang="en-US" altLang="ja-JP" sz="5400" b="1" spc="-150" dirty="0">
              <a:solidFill>
                <a:schemeClr val="tx1"/>
              </a:solidFill>
              <a:latin typeface="+mj-ea"/>
              <a:ea typeface="+mj-ea"/>
            </a:endParaRPr>
          </a:p>
          <a:p>
            <a:pPr algn="ctr">
              <a:lnSpc>
                <a:spcPct val="110000"/>
              </a:lnSpc>
            </a:pPr>
            <a:r>
              <a:rPr lang="ja-JP" altLang="en-US" sz="5400" b="1" spc="-150" dirty="0">
                <a:solidFill>
                  <a:schemeClr val="tx1"/>
                </a:solidFill>
                <a:latin typeface="+mj-ea"/>
                <a:ea typeface="+mj-ea"/>
              </a:rPr>
              <a:t>共有しよう</a:t>
            </a:r>
          </a:p>
        </p:txBody>
      </p:sp>
      <p:grpSp>
        <p:nvGrpSpPr>
          <p:cNvPr id="2" name="Group 1">
            <a:extLst>
              <a:ext uri="{FF2B5EF4-FFF2-40B4-BE49-F238E27FC236}">
                <a16:creationId xmlns:a16="http://schemas.microsoft.com/office/drawing/2014/main" id="{968CE70E-6C22-A16C-9B26-2D34B1DFFF47}"/>
              </a:ext>
            </a:extLst>
          </p:cNvPr>
          <p:cNvGrpSpPr/>
          <p:nvPr/>
        </p:nvGrpSpPr>
        <p:grpSpPr>
          <a:xfrm>
            <a:off x="10206618" y="702895"/>
            <a:ext cx="1245161" cy="521140"/>
            <a:chOff x="10206618" y="702895"/>
            <a:chExt cx="1245161" cy="521140"/>
          </a:xfrm>
        </p:grpSpPr>
        <p:sp>
          <p:nvSpPr>
            <p:cNvPr id="4" name="Rounded Rectangle 3">
              <a:extLst>
                <a:ext uri="{FF2B5EF4-FFF2-40B4-BE49-F238E27FC236}">
                  <a16:creationId xmlns:a16="http://schemas.microsoft.com/office/drawing/2014/main" id="{A1384B7F-67B9-77AF-1EFC-B4093EAC40D0}"/>
                </a:ext>
              </a:extLst>
            </p:cNvPr>
            <p:cNvSpPr/>
            <p:nvPr/>
          </p:nvSpPr>
          <p:spPr>
            <a:xfrm>
              <a:off x="10206618" y="702895"/>
              <a:ext cx="1245161" cy="521140"/>
            </a:xfrm>
            <a:prstGeom prst="roundRect">
              <a:avLst/>
            </a:prstGeom>
            <a:solidFill>
              <a:schemeClr val="accent1"/>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5" name="Google Shape;630;p42">
              <a:extLst>
                <a:ext uri="{FF2B5EF4-FFF2-40B4-BE49-F238E27FC236}">
                  <a16:creationId xmlns:a16="http://schemas.microsoft.com/office/drawing/2014/main" id="{2546195B-C058-1A76-8480-476DE37ECAD5}"/>
                </a:ext>
              </a:extLst>
            </p:cNvPr>
            <p:cNvSpPr txBox="1"/>
            <p:nvPr/>
          </p:nvSpPr>
          <p:spPr>
            <a:xfrm>
              <a:off x="10255453" y="713620"/>
              <a:ext cx="1147490" cy="480131"/>
            </a:xfrm>
            <a:prstGeom prst="rect">
              <a:avLst/>
            </a:prstGeom>
            <a:noFill/>
            <a:ln>
              <a:noFill/>
            </a:ln>
          </p:spPr>
          <p:txBody>
            <a:bodyPr spcFirstLastPara="1" wrap="square" lIns="0" tIns="0" rIns="0" bIns="0" anchor="ctr" anchorCtr="0">
              <a:spAutoFit/>
            </a:bodyPr>
            <a:lstStyle/>
            <a:p>
              <a:pPr algn="ctr">
                <a:lnSpc>
                  <a:spcPct val="130000"/>
                </a:lnSpc>
              </a:pPr>
              <a:r>
                <a:rPr lang="en-US" altLang="ja-JP" sz="2400" b="1" dirty="0">
                  <a:solidFill>
                    <a:schemeClr val="bg1"/>
                  </a:solidFill>
                  <a:latin typeface="+mj-ea"/>
                  <a:ea typeface="+mj-ea"/>
                </a:rPr>
                <a:t>5</a:t>
              </a:r>
              <a:r>
                <a:rPr kumimoji="1" lang="ja-JP" altLang="en-US" sz="2400" b="1" dirty="0">
                  <a:solidFill>
                    <a:schemeClr val="bg1"/>
                  </a:solidFill>
                  <a:latin typeface="+mj-ea"/>
                  <a:ea typeface="+mj-ea"/>
                </a:rPr>
                <a:t>分</a:t>
              </a:r>
            </a:p>
          </p:txBody>
        </p:sp>
      </p:grpSp>
      <p:grpSp>
        <p:nvGrpSpPr>
          <p:cNvPr id="6" name="Group 5">
            <a:extLst>
              <a:ext uri="{FF2B5EF4-FFF2-40B4-BE49-F238E27FC236}">
                <a16:creationId xmlns:a16="http://schemas.microsoft.com/office/drawing/2014/main" id="{54B830B9-D578-81BE-6B4A-E7A8A625A3B4}"/>
              </a:ext>
            </a:extLst>
          </p:cNvPr>
          <p:cNvGrpSpPr/>
          <p:nvPr/>
        </p:nvGrpSpPr>
        <p:grpSpPr>
          <a:xfrm>
            <a:off x="1442933" y="1411143"/>
            <a:ext cx="5101840" cy="4347187"/>
            <a:chOff x="6825208" y="2130022"/>
            <a:chExt cx="4216396" cy="3592716"/>
          </a:xfrm>
        </p:grpSpPr>
        <p:grpSp>
          <p:nvGrpSpPr>
            <p:cNvPr id="28" name="Group 27">
              <a:extLst>
                <a:ext uri="{FF2B5EF4-FFF2-40B4-BE49-F238E27FC236}">
                  <a16:creationId xmlns:a16="http://schemas.microsoft.com/office/drawing/2014/main" id="{AF9DDCB1-E22D-B91C-DD08-DBFB26E51394}"/>
                </a:ext>
              </a:extLst>
            </p:cNvPr>
            <p:cNvGrpSpPr/>
            <p:nvPr/>
          </p:nvGrpSpPr>
          <p:grpSpPr>
            <a:xfrm>
              <a:off x="9091117" y="2613247"/>
              <a:ext cx="643837" cy="1917515"/>
              <a:chOff x="5695728" y="3171293"/>
              <a:chExt cx="643837" cy="1917515"/>
            </a:xfrm>
          </p:grpSpPr>
          <p:pic>
            <p:nvPicPr>
              <p:cNvPr id="48" name="グラフィックス 55">
                <a:extLst>
                  <a:ext uri="{FF2B5EF4-FFF2-40B4-BE49-F238E27FC236}">
                    <a16:creationId xmlns:a16="http://schemas.microsoft.com/office/drawing/2014/main" id="{C0A48871-02CD-8AD2-BB0E-9F79413095BA}"/>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5695728" y="3171293"/>
                <a:ext cx="643837" cy="1917515"/>
              </a:xfrm>
              <a:prstGeom prst="rect">
                <a:avLst/>
              </a:prstGeom>
            </p:spPr>
          </p:pic>
          <p:pic>
            <p:nvPicPr>
              <p:cNvPr id="49" name="グラフィックス 6">
                <a:extLst>
                  <a:ext uri="{FF2B5EF4-FFF2-40B4-BE49-F238E27FC236}">
                    <a16:creationId xmlns:a16="http://schemas.microsoft.com/office/drawing/2014/main" id="{699735CE-F1F5-5577-87F3-D779B295485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878526" y="3171293"/>
                <a:ext cx="271939" cy="153402"/>
              </a:xfrm>
              <a:prstGeom prst="rect">
                <a:avLst/>
              </a:prstGeom>
            </p:spPr>
          </p:pic>
        </p:grpSp>
        <p:pic>
          <p:nvPicPr>
            <p:cNvPr id="29" name="グラフィックス 78">
              <a:extLst>
                <a:ext uri="{FF2B5EF4-FFF2-40B4-BE49-F238E27FC236}">
                  <a16:creationId xmlns:a16="http://schemas.microsoft.com/office/drawing/2014/main" id="{F8A9BE85-82A3-535F-F348-D1C654505391}"/>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677170" y="2929161"/>
              <a:ext cx="676358" cy="1917515"/>
            </a:xfrm>
            <a:prstGeom prst="rect">
              <a:avLst/>
            </a:prstGeom>
          </p:spPr>
        </p:pic>
        <p:pic>
          <p:nvPicPr>
            <p:cNvPr id="30" name="グラフィックス 64">
              <a:extLst>
                <a:ext uri="{FF2B5EF4-FFF2-40B4-BE49-F238E27FC236}">
                  <a16:creationId xmlns:a16="http://schemas.microsoft.com/office/drawing/2014/main" id="{819BAD07-0343-2AEC-5651-3D614173236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flipH="1">
              <a:off x="9741236" y="3499004"/>
              <a:ext cx="613604" cy="1896595"/>
            </a:xfrm>
            <a:prstGeom prst="rect">
              <a:avLst/>
            </a:prstGeom>
          </p:spPr>
        </p:pic>
        <p:pic>
          <p:nvPicPr>
            <p:cNvPr id="31" name="グラフィックス 114">
              <a:extLst>
                <a:ext uri="{FF2B5EF4-FFF2-40B4-BE49-F238E27FC236}">
                  <a16:creationId xmlns:a16="http://schemas.microsoft.com/office/drawing/2014/main" id="{8CF92012-77AA-E354-7C1B-6FBD3E8C91EB}"/>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flipH="1">
              <a:off x="8274651" y="2613445"/>
              <a:ext cx="690305" cy="1917515"/>
            </a:xfrm>
            <a:prstGeom prst="rect">
              <a:avLst/>
            </a:prstGeom>
          </p:spPr>
        </p:pic>
        <p:pic>
          <p:nvPicPr>
            <p:cNvPr id="32" name="グラフィックス 78">
              <a:extLst>
                <a:ext uri="{FF2B5EF4-FFF2-40B4-BE49-F238E27FC236}">
                  <a16:creationId xmlns:a16="http://schemas.microsoft.com/office/drawing/2014/main" id="{6185E455-8F4C-A286-0884-6DAE76B148BB}"/>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flipH="1">
              <a:off x="7599195" y="2938786"/>
              <a:ext cx="615843" cy="1917515"/>
            </a:xfrm>
            <a:prstGeom prst="rect">
              <a:avLst/>
            </a:prstGeom>
          </p:spPr>
        </p:pic>
        <p:pic>
          <p:nvPicPr>
            <p:cNvPr id="33" name="グラフィックス 110">
              <a:extLst>
                <a:ext uri="{FF2B5EF4-FFF2-40B4-BE49-F238E27FC236}">
                  <a16:creationId xmlns:a16="http://schemas.microsoft.com/office/drawing/2014/main" id="{50420B7A-1E5B-7601-D01E-D85637440B0A}"/>
                </a:ext>
              </a:extLst>
            </p:cNvPr>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8284276" y="3833116"/>
              <a:ext cx="613603" cy="1889622"/>
            </a:xfrm>
            <a:prstGeom prst="rect">
              <a:avLst/>
            </a:prstGeom>
          </p:spPr>
        </p:pic>
        <p:grpSp>
          <p:nvGrpSpPr>
            <p:cNvPr id="34" name="Group 33">
              <a:extLst>
                <a:ext uri="{FF2B5EF4-FFF2-40B4-BE49-F238E27FC236}">
                  <a16:creationId xmlns:a16="http://schemas.microsoft.com/office/drawing/2014/main" id="{FFE0206F-DE9D-8C61-29A4-3F95C05B72A3}"/>
                </a:ext>
              </a:extLst>
            </p:cNvPr>
            <p:cNvGrpSpPr/>
            <p:nvPr/>
          </p:nvGrpSpPr>
          <p:grpSpPr>
            <a:xfrm>
              <a:off x="9595160" y="2130022"/>
              <a:ext cx="783145" cy="607377"/>
              <a:chOff x="9785618" y="1360967"/>
              <a:chExt cx="783145" cy="607377"/>
            </a:xfrm>
          </p:grpSpPr>
          <p:sp>
            <p:nvSpPr>
              <p:cNvPr id="46" name="Rounded Rectangle 45">
                <a:extLst>
                  <a:ext uri="{FF2B5EF4-FFF2-40B4-BE49-F238E27FC236}">
                    <a16:creationId xmlns:a16="http://schemas.microsoft.com/office/drawing/2014/main" id="{35B41974-8629-A8E3-DD7D-944EFF2E1A91}"/>
                  </a:ext>
                </a:extLst>
              </p:cNvPr>
              <p:cNvSpPr/>
              <p:nvPr/>
            </p:nvSpPr>
            <p:spPr>
              <a:xfrm>
                <a:off x="9785618" y="1360967"/>
                <a:ext cx="783145" cy="443371"/>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47" name="Triangle 46">
                <a:extLst>
                  <a:ext uri="{FF2B5EF4-FFF2-40B4-BE49-F238E27FC236}">
                    <a16:creationId xmlns:a16="http://schemas.microsoft.com/office/drawing/2014/main" id="{43C0A36B-69D8-7D80-ED96-9D01438385BE}"/>
                  </a:ext>
                </a:extLst>
              </p:cNvPr>
              <p:cNvSpPr/>
              <p:nvPr/>
            </p:nvSpPr>
            <p:spPr>
              <a:xfrm rot="12629832">
                <a:off x="9906623" y="1753367"/>
                <a:ext cx="125770" cy="21497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grpSp>
        <p:grpSp>
          <p:nvGrpSpPr>
            <p:cNvPr id="35" name="Group 34">
              <a:extLst>
                <a:ext uri="{FF2B5EF4-FFF2-40B4-BE49-F238E27FC236}">
                  <a16:creationId xmlns:a16="http://schemas.microsoft.com/office/drawing/2014/main" id="{9F506371-A269-6753-47ED-F4587BCA0A60}"/>
                </a:ext>
              </a:extLst>
            </p:cNvPr>
            <p:cNvGrpSpPr/>
            <p:nvPr/>
          </p:nvGrpSpPr>
          <p:grpSpPr>
            <a:xfrm flipH="1">
              <a:off x="6825208" y="3327135"/>
              <a:ext cx="631462" cy="489738"/>
              <a:chOff x="9785618" y="1360967"/>
              <a:chExt cx="783145" cy="607377"/>
            </a:xfrm>
          </p:grpSpPr>
          <p:sp>
            <p:nvSpPr>
              <p:cNvPr id="44" name="Rounded Rectangle 43">
                <a:extLst>
                  <a:ext uri="{FF2B5EF4-FFF2-40B4-BE49-F238E27FC236}">
                    <a16:creationId xmlns:a16="http://schemas.microsoft.com/office/drawing/2014/main" id="{A8647EAF-5800-A70F-6AFF-9C7822A847C9}"/>
                  </a:ext>
                </a:extLst>
              </p:cNvPr>
              <p:cNvSpPr/>
              <p:nvPr/>
            </p:nvSpPr>
            <p:spPr>
              <a:xfrm>
                <a:off x="9785618" y="1360967"/>
                <a:ext cx="783145" cy="443371"/>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45" name="Triangle 44">
                <a:extLst>
                  <a:ext uri="{FF2B5EF4-FFF2-40B4-BE49-F238E27FC236}">
                    <a16:creationId xmlns:a16="http://schemas.microsoft.com/office/drawing/2014/main" id="{E90164F5-E169-106E-5F38-3E38CA902A86}"/>
                  </a:ext>
                </a:extLst>
              </p:cNvPr>
              <p:cNvSpPr/>
              <p:nvPr/>
            </p:nvSpPr>
            <p:spPr>
              <a:xfrm rot="12629832">
                <a:off x="9906623" y="1753367"/>
                <a:ext cx="125770" cy="214977"/>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grpSp>
        <p:grpSp>
          <p:nvGrpSpPr>
            <p:cNvPr id="36" name="Group 35">
              <a:extLst>
                <a:ext uri="{FF2B5EF4-FFF2-40B4-BE49-F238E27FC236}">
                  <a16:creationId xmlns:a16="http://schemas.microsoft.com/office/drawing/2014/main" id="{1916377B-FB4E-AF45-69A5-11691FDBCBEF}"/>
                </a:ext>
              </a:extLst>
            </p:cNvPr>
            <p:cNvGrpSpPr/>
            <p:nvPr/>
          </p:nvGrpSpPr>
          <p:grpSpPr>
            <a:xfrm flipH="1">
              <a:off x="7358714" y="2192642"/>
              <a:ext cx="783145" cy="607377"/>
              <a:chOff x="9785618" y="1360967"/>
              <a:chExt cx="783145" cy="607377"/>
            </a:xfrm>
          </p:grpSpPr>
          <p:sp>
            <p:nvSpPr>
              <p:cNvPr id="42" name="Rounded Rectangle 41">
                <a:extLst>
                  <a:ext uri="{FF2B5EF4-FFF2-40B4-BE49-F238E27FC236}">
                    <a16:creationId xmlns:a16="http://schemas.microsoft.com/office/drawing/2014/main" id="{83F2D4CC-7006-72DE-3DAA-D1C1EB20C587}"/>
                  </a:ext>
                </a:extLst>
              </p:cNvPr>
              <p:cNvSpPr/>
              <p:nvPr/>
            </p:nvSpPr>
            <p:spPr>
              <a:xfrm>
                <a:off x="9785618" y="1360967"/>
                <a:ext cx="783145" cy="443371"/>
              </a:xfrm>
              <a:prstGeom prst="roundRect">
                <a:avLst/>
              </a:prstGeom>
              <a:solidFill>
                <a:srgbClr val="51C5EF"/>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43" name="Triangle 42">
                <a:extLst>
                  <a:ext uri="{FF2B5EF4-FFF2-40B4-BE49-F238E27FC236}">
                    <a16:creationId xmlns:a16="http://schemas.microsoft.com/office/drawing/2014/main" id="{4B05486A-D167-79FC-2CD3-69D3D052B035}"/>
                  </a:ext>
                </a:extLst>
              </p:cNvPr>
              <p:cNvSpPr/>
              <p:nvPr/>
            </p:nvSpPr>
            <p:spPr>
              <a:xfrm rot="12629832">
                <a:off x="9906623" y="1753367"/>
                <a:ext cx="125770" cy="214977"/>
              </a:xfrm>
              <a:prstGeom prst="triangle">
                <a:avLst/>
              </a:prstGeom>
              <a:solidFill>
                <a:srgbClr val="51C5EF"/>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grpSp>
        <p:grpSp>
          <p:nvGrpSpPr>
            <p:cNvPr id="37" name="Group 36">
              <a:extLst>
                <a:ext uri="{FF2B5EF4-FFF2-40B4-BE49-F238E27FC236}">
                  <a16:creationId xmlns:a16="http://schemas.microsoft.com/office/drawing/2014/main" id="{CD782E30-6E5A-463F-0B09-4E7D282855B9}"/>
                </a:ext>
              </a:extLst>
            </p:cNvPr>
            <p:cNvGrpSpPr/>
            <p:nvPr/>
          </p:nvGrpSpPr>
          <p:grpSpPr>
            <a:xfrm>
              <a:off x="10410142" y="3082466"/>
              <a:ext cx="631462" cy="489738"/>
              <a:chOff x="9785618" y="1360967"/>
              <a:chExt cx="783145" cy="607377"/>
            </a:xfrm>
          </p:grpSpPr>
          <p:sp>
            <p:nvSpPr>
              <p:cNvPr id="40" name="Rounded Rectangle 39">
                <a:extLst>
                  <a:ext uri="{FF2B5EF4-FFF2-40B4-BE49-F238E27FC236}">
                    <a16:creationId xmlns:a16="http://schemas.microsoft.com/office/drawing/2014/main" id="{16D366E0-29ED-A875-1B01-DC271B9D13AA}"/>
                  </a:ext>
                </a:extLst>
              </p:cNvPr>
              <p:cNvSpPr/>
              <p:nvPr/>
            </p:nvSpPr>
            <p:spPr>
              <a:xfrm>
                <a:off x="9785618" y="1360967"/>
                <a:ext cx="783145" cy="443371"/>
              </a:xfrm>
              <a:prstGeom prst="roundRect">
                <a:avLst/>
              </a:prstGeom>
              <a:solidFill>
                <a:srgbClr val="FF8000"/>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41" name="Triangle 40">
                <a:extLst>
                  <a:ext uri="{FF2B5EF4-FFF2-40B4-BE49-F238E27FC236}">
                    <a16:creationId xmlns:a16="http://schemas.microsoft.com/office/drawing/2014/main" id="{B844871A-A01F-21A9-BA4A-7FDB86DC87E4}"/>
                  </a:ext>
                </a:extLst>
              </p:cNvPr>
              <p:cNvSpPr/>
              <p:nvPr/>
            </p:nvSpPr>
            <p:spPr>
              <a:xfrm rot="12629832">
                <a:off x="9906623" y="1753367"/>
                <a:ext cx="125770" cy="214977"/>
              </a:xfrm>
              <a:prstGeom prst="triangle">
                <a:avLst/>
              </a:prstGeom>
              <a:solidFill>
                <a:srgbClr val="FF8000"/>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grpSp>
        <p:pic>
          <p:nvPicPr>
            <p:cNvPr id="38" name="グラフィックス 125">
              <a:extLst>
                <a:ext uri="{FF2B5EF4-FFF2-40B4-BE49-F238E27FC236}">
                  <a16:creationId xmlns:a16="http://schemas.microsoft.com/office/drawing/2014/main" id="{A5706E6D-88DD-D11F-7F27-D789EBDA8987}"/>
                </a:ext>
              </a:extLst>
            </p:cNvPr>
            <p:cNvPicPr>
              <a:picLocks noChangeAspect="1"/>
            </p:cNvPicPr>
            <p:nvPr/>
          </p:nvPicPr>
          <p:blipFill>
            <a:blip r:embed="rId17">
              <a:extLst>
                <a:ext uri="{28A0092B-C50C-407E-A947-70E740481C1C}">
                  <a14:useLocalDpi xmlns:a14="http://schemas.microsoft.com/office/drawing/2010/main" val="0"/>
                </a:ext>
              </a:extLst>
            </a:blip>
            <a:srcRect/>
            <a:stretch/>
          </p:blipFill>
          <p:spPr>
            <a:xfrm flipH="1">
              <a:off x="9065733" y="3830473"/>
              <a:ext cx="613604" cy="1852776"/>
            </a:xfrm>
            <a:prstGeom prst="rect">
              <a:avLst/>
            </a:prstGeom>
          </p:spPr>
        </p:pic>
        <p:pic>
          <p:nvPicPr>
            <p:cNvPr id="39" name="グラフィックス 64">
              <a:extLst>
                <a:ext uri="{FF2B5EF4-FFF2-40B4-BE49-F238E27FC236}">
                  <a16:creationId xmlns:a16="http://schemas.microsoft.com/office/drawing/2014/main" id="{5AD0AE1C-C21B-CAC8-1650-4C37A45D869E}"/>
                </a:ext>
              </a:extLst>
            </p:cNvPr>
            <p:cNvPicPr>
              <a:picLocks noChangeAspect="1"/>
            </p:cNvPicPr>
            <p:nvPr/>
          </p:nvPicPr>
          <p:blipFill>
            <a:blip r:embed="rId18">
              <a:extLst>
                <a:ext uri="{96DAC541-7B7A-43D3-8B79-37D633B846F1}">
                  <asvg:svgBlip xmlns:asvg="http://schemas.microsoft.com/office/drawing/2016/SVG/main" r:embed="rId19"/>
                </a:ext>
              </a:extLst>
            </a:blip>
            <a:srcRect/>
            <a:stretch/>
          </p:blipFill>
          <p:spPr>
            <a:xfrm>
              <a:off x="7623271" y="3493311"/>
              <a:ext cx="613603" cy="1889617"/>
            </a:xfrm>
            <a:prstGeom prst="rect">
              <a:avLst/>
            </a:prstGeom>
          </p:spPr>
        </p:pic>
      </p:grpSp>
    </p:spTree>
    <p:extLst>
      <p:ext uri="{BB962C8B-B14F-4D97-AF65-F5344CB8AC3E}">
        <p14:creationId xmlns:p14="http://schemas.microsoft.com/office/powerpoint/2010/main" val="7314124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017A6CE-280E-A014-DB43-D42CEACB8E99}"/>
              </a:ext>
            </a:extLst>
          </p:cNvPr>
          <p:cNvSpPr txBox="1"/>
          <p:nvPr/>
        </p:nvSpPr>
        <p:spPr>
          <a:xfrm>
            <a:off x="4656667" y="2482941"/>
            <a:ext cx="7545493" cy="976101"/>
          </a:xfrm>
          <a:prstGeom prst="rect">
            <a:avLst/>
          </a:prstGeom>
          <a:noFill/>
        </p:spPr>
        <p:txBody>
          <a:bodyPr wrap="square" lIns="0" tIns="0" rIns="0" bIns="0" rtlCol="0">
            <a:spAutoFit/>
          </a:bodyPr>
          <a:lstStyle/>
          <a:p>
            <a:pPr algn="ctr">
              <a:lnSpc>
                <a:spcPct val="110000"/>
              </a:lnSpc>
            </a:pPr>
            <a:r>
              <a:rPr lang="en-US" altLang="ja-JP" sz="6000" b="1" spc="-300" dirty="0">
                <a:solidFill>
                  <a:schemeClr val="tx1"/>
                </a:solidFill>
                <a:latin typeface="+mj-ea"/>
                <a:ea typeface="+mj-ea"/>
              </a:rPr>
              <a:t> </a:t>
            </a:r>
            <a:r>
              <a:rPr lang="ja-JP" altLang="en-US" sz="6000" b="1" spc="-300" dirty="0">
                <a:solidFill>
                  <a:schemeClr val="tx1"/>
                </a:solidFill>
                <a:latin typeface="+mj-ea"/>
                <a:ea typeface="+mj-ea"/>
              </a:rPr>
              <a:t>おつかれさまでし</a:t>
            </a:r>
            <a:r>
              <a:rPr lang="ja-JP" altLang="en-US" sz="6000" b="1" spc="-1000" dirty="0">
                <a:solidFill>
                  <a:schemeClr val="tx1"/>
                </a:solidFill>
                <a:latin typeface="+mj-ea"/>
                <a:ea typeface="+mj-ea"/>
              </a:rPr>
              <a:t>た</a:t>
            </a:r>
            <a:r>
              <a:rPr lang="ja-JP" altLang="en-US" sz="6000" b="1" spc="-400" dirty="0">
                <a:solidFill>
                  <a:schemeClr val="tx1"/>
                </a:solidFill>
                <a:latin typeface="+mj-ea"/>
                <a:ea typeface="+mj-ea"/>
              </a:rPr>
              <a:t>！</a:t>
            </a:r>
          </a:p>
        </p:txBody>
      </p:sp>
      <p:sp>
        <p:nvSpPr>
          <p:cNvPr id="3" name="TextBox 2">
            <a:extLst>
              <a:ext uri="{FF2B5EF4-FFF2-40B4-BE49-F238E27FC236}">
                <a16:creationId xmlns:a16="http://schemas.microsoft.com/office/drawing/2014/main" id="{DF0C5ACA-C02E-54A2-5674-D7EBA817A056}"/>
              </a:ext>
            </a:extLst>
          </p:cNvPr>
          <p:cNvSpPr txBox="1"/>
          <p:nvPr/>
        </p:nvSpPr>
        <p:spPr>
          <a:xfrm>
            <a:off x="5420030" y="3624562"/>
            <a:ext cx="6018766" cy="694485"/>
          </a:xfrm>
          <a:prstGeom prst="rect">
            <a:avLst/>
          </a:prstGeom>
          <a:noFill/>
        </p:spPr>
        <p:txBody>
          <a:bodyPr wrap="square" lIns="0" tIns="0" rIns="0" bIns="0" rtlCol="0">
            <a:spAutoFit/>
          </a:bodyPr>
          <a:lstStyle/>
          <a:p>
            <a:pPr algn="ctr">
              <a:lnSpc>
                <a:spcPct val="130000"/>
              </a:lnSpc>
            </a:pPr>
            <a:r>
              <a:rPr lang="ja-JP" altLang="en-US" b="1" dirty="0">
                <a:latin typeface="+mj-ea"/>
                <a:ea typeface="+mj-ea"/>
              </a:rPr>
              <a:t>今日出た気づきや視点</a:t>
            </a:r>
            <a:r>
              <a:rPr lang="ja-JP" altLang="en-US" b="1">
                <a:latin typeface="+mj-ea"/>
                <a:ea typeface="+mj-ea"/>
              </a:rPr>
              <a:t>、アイデア</a:t>
            </a:r>
            <a:r>
              <a:rPr lang="ja-JP" altLang="en-US" b="1" dirty="0">
                <a:latin typeface="+mj-ea"/>
                <a:ea typeface="+mj-ea"/>
              </a:rPr>
              <a:t>を元に未来に向けて</a:t>
            </a:r>
            <a:endParaRPr lang="en-US" altLang="ja-JP" b="1" dirty="0">
              <a:latin typeface="+mj-ea"/>
              <a:ea typeface="+mj-ea"/>
            </a:endParaRPr>
          </a:p>
          <a:p>
            <a:pPr algn="ctr">
              <a:lnSpc>
                <a:spcPct val="130000"/>
              </a:lnSpc>
            </a:pPr>
            <a:r>
              <a:rPr lang="ja-JP" altLang="en-US" b="1" dirty="0">
                <a:latin typeface="+mj-ea"/>
                <a:ea typeface="+mj-ea"/>
              </a:rPr>
              <a:t>社内の仕組みをアップデートしていきましょう！</a:t>
            </a:r>
          </a:p>
        </p:txBody>
      </p:sp>
    </p:spTree>
    <p:extLst>
      <p:ext uri="{BB962C8B-B14F-4D97-AF65-F5344CB8AC3E}">
        <p14:creationId xmlns:p14="http://schemas.microsoft.com/office/powerpoint/2010/main" val="3478791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5">
            <a:extLst>
              <a:ext uri="{FF2B5EF4-FFF2-40B4-BE49-F238E27FC236}">
                <a16:creationId xmlns:a16="http://schemas.microsoft.com/office/drawing/2014/main" id="{7732DC42-FA97-93CD-4D01-6EB100B0ECA6}"/>
              </a:ext>
            </a:extLst>
          </p:cNvPr>
          <p:cNvSpPr txBox="1"/>
          <p:nvPr/>
        </p:nvSpPr>
        <p:spPr>
          <a:xfrm>
            <a:off x="3001819" y="1963843"/>
            <a:ext cx="6188364" cy="1789529"/>
          </a:xfrm>
          <a:prstGeom prst="rect">
            <a:avLst/>
          </a:prstGeom>
          <a:noFill/>
        </p:spPr>
        <p:txBody>
          <a:bodyPr wrap="square" lIns="0" tIns="0" rIns="0" bIns="0">
            <a:spAutoFit/>
          </a:bodyPr>
          <a:lstStyle/>
          <a:p>
            <a:pPr algn="ctr">
              <a:lnSpc>
                <a:spcPct val="200000"/>
              </a:lnSpc>
            </a:pPr>
            <a:r>
              <a:rPr kumimoji="1" lang="ja-JP" altLang="en-US" b="1" dirty="0">
                <a:solidFill>
                  <a:schemeClr val="accent1"/>
                </a:solidFill>
                <a:latin typeface="+mj-ea"/>
                <a:ea typeface="+mj-ea"/>
              </a:rPr>
              <a:t>ご留意事項</a:t>
            </a:r>
          </a:p>
          <a:p>
            <a:pPr>
              <a:lnSpc>
                <a:spcPct val="200000"/>
              </a:lnSpc>
            </a:pPr>
            <a:r>
              <a:rPr kumimoji="1" lang="ja-JP" altLang="en-US" sz="1400" dirty="0">
                <a:latin typeface="+mj-ea"/>
                <a:ea typeface="+mj-ea"/>
              </a:rPr>
              <a:t>・本資料の著作権は、パナソニック コネクト株式会社が保有しています。</a:t>
            </a:r>
          </a:p>
          <a:p>
            <a:pPr>
              <a:lnSpc>
                <a:spcPct val="200000"/>
              </a:lnSpc>
            </a:pPr>
            <a:r>
              <a:rPr kumimoji="1" lang="ja-JP" altLang="en-US" sz="1400" dirty="0">
                <a:latin typeface="+mj-ea"/>
                <a:ea typeface="+mj-ea"/>
              </a:rPr>
              <a:t>・本プログラムの目的以外で資料を無断で使用することはお控えください。</a:t>
            </a:r>
            <a:endParaRPr kumimoji="1" lang="en-US" altLang="ja-JP" sz="1400" dirty="0">
              <a:latin typeface="+mj-ea"/>
              <a:ea typeface="+mj-ea"/>
            </a:endParaRPr>
          </a:p>
          <a:p>
            <a:pPr>
              <a:lnSpc>
                <a:spcPct val="200000"/>
              </a:lnSpc>
            </a:pPr>
            <a:r>
              <a:rPr kumimoji="1" lang="ja-JP" altLang="en-US" sz="1400" dirty="0">
                <a:latin typeface="+mj-ea"/>
                <a:ea typeface="+mj-ea"/>
              </a:rPr>
              <a:t>　（複製・改変・アップロード等）</a:t>
            </a:r>
          </a:p>
        </p:txBody>
      </p:sp>
    </p:spTree>
    <p:extLst>
      <p:ext uri="{BB962C8B-B14F-4D97-AF65-F5344CB8AC3E}">
        <p14:creationId xmlns:p14="http://schemas.microsoft.com/office/powerpoint/2010/main" val="2331251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70277-AC4D-0F4D-1723-9E278418D6AE}"/>
              </a:ext>
            </a:extLst>
          </p:cNvPr>
          <p:cNvSpPr>
            <a:spLocks noGrp="1"/>
          </p:cNvSpPr>
          <p:nvPr>
            <p:ph type="title"/>
          </p:nvPr>
        </p:nvSpPr>
        <p:spPr/>
        <p:txBody>
          <a:bodyPr/>
          <a:lstStyle/>
          <a:p>
            <a:r>
              <a:rPr lang="ja-JP" altLang="en-US"/>
              <a:t>スケジュール </a:t>
            </a:r>
            <a:r>
              <a:rPr lang="en-US" altLang="ja-JP"/>
              <a:t>(2</a:t>
            </a:r>
            <a:r>
              <a:rPr lang="ja-JP" altLang="en-US"/>
              <a:t>時間</a:t>
            </a:r>
            <a:r>
              <a:rPr lang="en-US" altLang="ja-JP"/>
              <a:t>30</a:t>
            </a:r>
            <a:r>
              <a:rPr lang="ja-JP" altLang="en-US"/>
              <a:t>分</a:t>
            </a:r>
            <a:r>
              <a:rPr lang="en-US" altLang="ja-JP"/>
              <a:t>)</a:t>
            </a:r>
          </a:p>
        </p:txBody>
      </p:sp>
      <p:sp>
        <p:nvSpPr>
          <p:cNvPr id="3" name="Text Placeholder 2">
            <a:extLst>
              <a:ext uri="{FF2B5EF4-FFF2-40B4-BE49-F238E27FC236}">
                <a16:creationId xmlns:a16="http://schemas.microsoft.com/office/drawing/2014/main" id="{54876E06-4E4A-61CB-06E1-408B970F5145}"/>
              </a:ext>
            </a:extLst>
          </p:cNvPr>
          <p:cNvSpPr>
            <a:spLocks noGrp="1"/>
          </p:cNvSpPr>
          <p:nvPr>
            <p:ph type="body" sz="quarter" idx="10"/>
          </p:nvPr>
        </p:nvSpPr>
        <p:spPr/>
        <p:txBody>
          <a:bodyPr/>
          <a:lstStyle/>
          <a:p>
            <a:r>
              <a:rPr lang="en-US"/>
              <a:t>Schedule</a:t>
            </a:r>
            <a:endParaRPr lang="en-JP"/>
          </a:p>
        </p:txBody>
      </p:sp>
      <p:graphicFrame>
        <p:nvGraphicFramePr>
          <p:cNvPr id="5" name="表 4">
            <a:extLst>
              <a:ext uri="{FF2B5EF4-FFF2-40B4-BE49-F238E27FC236}">
                <a16:creationId xmlns:a16="http://schemas.microsoft.com/office/drawing/2014/main" id="{E0369BCD-E70A-2789-C344-DC2E0A88755F}"/>
              </a:ext>
            </a:extLst>
          </p:cNvPr>
          <p:cNvGraphicFramePr>
            <a:graphicFrameLocks noGrp="1"/>
          </p:cNvGraphicFramePr>
          <p:nvPr>
            <p:extLst>
              <p:ext uri="{D42A27DB-BD31-4B8C-83A1-F6EECF244321}">
                <p14:modId xmlns:p14="http://schemas.microsoft.com/office/powerpoint/2010/main" val="4033750191"/>
              </p:ext>
            </p:extLst>
          </p:nvPr>
        </p:nvGraphicFramePr>
        <p:xfrm>
          <a:off x="780349" y="1959318"/>
          <a:ext cx="10631301" cy="4073224"/>
        </p:xfrm>
        <a:graphic>
          <a:graphicData uri="http://schemas.openxmlformats.org/drawingml/2006/table">
            <a:tbl>
              <a:tblPr firstRow="1" bandRow="1"/>
              <a:tblGrid>
                <a:gridCol w="568673">
                  <a:extLst>
                    <a:ext uri="{9D8B030D-6E8A-4147-A177-3AD203B41FA5}">
                      <a16:colId xmlns:a16="http://schemas.microsoft.com/office/drawing/2014/main" val="2846058576"/>
                    </a:ext>
                  </a:extLst>
                </a:gridCol>
                <a:gridCol w="1382889">
                  <a:extLst>
                    <a:ext uri="{9D8B030D-6E8A-4147-A177-3AD203B41FA5}">
                      <a16:colId xmlns:a16="http://schemas.microsoft.com/office/drawing/2014/main" val="120623559"/>
                    </a:ext>
                  </a:extLst>
                </a:gridCol>
                <a:gridCol w="795867">
                  <a:extLst>
                    <a:ext uri="{9D8B030D-6E8A-4147-A177-3AD203B41FA5}">
                      <a16:colId xmlns:a16="http://schemas.microsoft.com/office/drawing/2014/main" val="2399021661"/>
                    </a:ext>
                  </a:extLst>
                </a:gridCol>
                <a:gridCol w="7883872">
                  <a:extLst>
                    <a:ext uri="{9D8B030D-6E8A-4147-A177-3AD203B41FA5}">
                      <a16:colId xmlns:a16="http://schemas.microsoft.com/office/drawing/2014/main" val="1267372463"/>
                    </a:ext>
                  </a:extLst>
                </a:gridCol>
              </a:tblGrid>
              <a:tr h="609559">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algn="l"/>
                      <a:r>
                        <a:rPr kumimoji="1" lang="en-US" altLang="ja-JP" sz="1600" dirty="0">
                          <a:solidFill>
                            <a:schemeClr val="accent1"/>
                          </a:solidFill>
                          <a:latin typeface="+mn-ea"/>
                          <a:ea typeface="+mn-ea"/>
                        </a:rPr>
                        <a:t>#</a:t>
                      </a:r>
                      <a:r>
                        <a:rPr kumimoji="1" lang="en-US" altLang="ja-JP" sz="2000" dirty="0">
                          <a:solidFill>
                            <a:schemeClr val="accent1"/>
                          </a:solidFill>
                          <a:latin typeface="+mn-ea"/>
                          <a:ea typeface="+mn-ea"/>
                        </a:rPr>
                        <a:t>01</a:t>
                      </a:r>
                      <a:endParaRPr kumimoji="1" lang="ja-JP" altLang="en-US" sz="1600" dirty="0">
                        <a:solidFill>
                          <a:schemeClr val="accent1"/>
                        </a:solidFill>
                        <a:latin typeface="+mn-ea"/>
                        <a:ea typeface="+mn-ea"/>
                      </a:endParaRPr>
                    </a:p>
                  </a:txBody>
                  <a:tcPr marL="0" marR="0" marT="0" marB="0" anchor="ctr">
                    <a:lnL w="12700" cmpd="sng">
                      <a:noFill/>
                    </a:lnL>
                    <a:lnR w="12700" cmpd="sng">
                      <a:noFill/>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r>
                        <a:rPr kumimoji="1" lang="en-US" altLang="ja-JP" sz="1600" dirty="0">
                          <a:solidFill>
                            <a:schemeClr val="tx1"/>
                          </a:solidFill>
                          <a:latin typeface="+mn-ea"/>
                          <a:ea typeface="+mn-ea"/>
                        </a:rPr>
                        <a:t> 00:00-00:15</a:t>
                      </a:r>
                      <a:endParaRPr kumimoji="1" lang="ja-JP" altLang="en-US" sz="1600" dirty="0">
                        <a:solidFill>
                          <a:schemeClr val="tx1"/>
                        </a:solidFill>
                        <a:latin typeface="+mn-ea"/>
                        <a:ea typeface="+mn-ea"/>
                      </a:endParaRPr>
                    </a:p>
                  </a:txBody>
                  <a:tcPr anchor="ctr">
                    <a:lnL w="12700" cmpd="sng">
                      <a:noFill/>
                    </a:lnL>
                    <a:lnR w="12700" cmpd="sng">
                      <a:noFill/>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chemeClr val="tx1"/>
                          </a:solidFill>
                          <a:latin typeface="+mn-ea"/>
                          <a:ea typeface="+mn-ea"/>
                        </a:rPr>
                        <a:t>15 </a:t>
                      </a:r>
                      <a:r>
                        <a:rPr kumimoji="1" lang="en-US" altLang="ja-JP" sz="1200" dirty="0">
                          <a:solidFill>
                            <a:schemeClr val="tx1"/>
                          </a:solidFill>
                          <a:latin typeface="+mn-ea"/>
                          <a:ea typeface="+mn-ea"/>
                        </a:rPr>
                        <a:t>min</a:t>
                      </a:r>
                      <a:endParaRPr kumimoji="1" lang="ja-JP" altLang="en-US" sz="1200" dirty="0">
                        <a:solidFill>
                          <a:schemeClr val="tx1"/>
                        </a:solidFill>
                        <a:latin typeface="+mn-ea"/>
                        <a:ea typeface="+mn-ea"/>
                      </a:endParaRPr>
                    </a:p>
                  </a:txBody>
                  <a:tcPr anchor="ctr">
                    <a:lnL w="12700" cmpd="sng">
                      <a:noFill/>
                    </a:lnL>
                    <a:lnR w="12700" cmpd="sng">
                      <a:noFill/>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solidFill>
                          <a:latin typeface="+mn-ea"/>
                          <a:ea typeface="+mn-ea"/>
                        </a:rPr>
                        <a:t>  </a:t>
                      </a:r>
                      <a:r>
                        <a:rPr kumimoji="1" lang="ja-JP" altLang="en-US" sz="1600">
                          <a:solidFill>
                            <a:schemeClr val="tx1"/>
                          </a:solidFill>
                          <a:latin typeface="+mn-ea"/>
                          <a:ea typeface="+mn-ea"/>
                        </a:rPr>
                        <a:t>オープニング・アイスブレイク</a:t>
                      </a:r>
                    </a:p>
                  </a:txBody>
                  <a:tcPr anchor="ctr">
                    <a:lnL w="12700" cmpd="sng">
                      <a:noFill/>
                    </a:lnL>
                    <a:lnR w="12700" cmpd="sng">
                      <a:noFill/>
                    </a:lnR>
                    <a:lnT w="12700"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6299802"/>
                  </a:ext>
                </a:extLst>
              </a:tr>
              <a:tr h="576861">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algn="l"/>
                      <a:r>
                        <a:rPr kumimoji="1" lang="en-US" altLang="ja-JP" sz="1600" dirty="0">
                          <a:solidFill>
                            <a:schemeClr val="accent1"/>
                          </a:solidFill>
                          <a:latin typeface="+mn-ea"/>
                          <a:ea typeface="+mn-ea"/>
                        </a:rPr>
                        <a:t>#</a:t>
                      </a:r>
                      <a:r>
                        <a:rPr kumimoji="1" lang="en-US" altLang="ja-JP" sz="2000" dirty="0">
                          <a:solidFill>
                            <a:schemeClr val="accent1"/>
                          </a:solidFill>
                          <a:latin typeface="+mn-ea"/>
                          <a:ea typeface="+mn-ea"/>
                        </a:rPr>
                        <a:t>02</a:t>
                      </a:r>
                      <a:endParaRPr kumimoji="1" lang="ja-JP" altLang="en-US" sz="2000" dirty="0">
                        <a:solidFill>
                          <a:schemeClr val="accent1"/>
                        </a:solidFill>
                        <a:latin typeface="+mn-ea"/>
                        <a:ea typeface="+mn-ea"/>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r>
                        <a:rPr kumimoji="1" lang="en-US" altLang="ja-JP" sz="1600" dirty="0">
                          <a:solidFill>
                            <a:schemeClr val="tx1"/>
                          </a:solidFill>
                          <a:latin typeface="+mn-ea"/>
                          <a:ea typeface="+mn-ea"/>
                        </a:rPr>
                        <a:t> 00:15-00:55</a:t>
                      </a:r>
                      <a:endParaRPr kumimoji="1" lang="ja-JP" altLang="en-US" sz="1600" dirty="0">
                        <a:solidFill>
                          <a:schemeClr val="tx1"/>
                        </a:solidFill>
                        <a:latin typeface="+mn-ea"/>
                        <a:ea typeface="+mn-ea"/>
                      </a:endParaRPr>
                    </a:p>
                  </a:txBody>
                  <a:tcPr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algn="r"/>
                      <a:r>
                        <a:rPr kumimoji="1" lang="en-US" altLang="ja-JP" sz="1600" dirty="0">
                          <a:solidFill>
                            <a:schemeClr val="tx1"/>
                          </a:solidFill>
                          <a:latin typeface="+mn-ea"/>
                          <a:ea typeface="+mn-ea"/>
                        </a:rPr>
                        <a:t>40</a:t>
                      </a:r>
                      <a:r>
                        <a:rPr kumimoji="1" lang="en-US" altLang="ja-JP" sz="1200" dirty="0">
                          <a:solidFill>
                            <a:schemeClr val="tx1"/>
                          </a:solidFill>
                          <a:latin typeface="+mn-ea"/>
                          <a:ea typeface="+mn-ea"/>
                        </a:rPr>
                        <a:t> min</a:t>
                      </a:r>
                      <a:endParaRPr kumimoji="1" lang="ja-JP" altLang="en-US" sz="1200" dirty="0">
                        <a:solidFill>
                          <a:schemeClr val="tx1"/>
                        </a:solidFill>
                        <a:latin typeface="+mn-ea"/>
                        <a:ea typeface="+mn-ea"/>
                      </a:endParaRPr>
                    </a:p>
                  </a:txBody>
                  <a:tcPr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solidFill>
                          <a:latin typeface="+mn-ea"/>
                          <a:ea typeface="+mn-ea"/>
                        </a:rPr>
                        <a:t>  Step1: 5</a:t>
                      </a:r>
                      <a:r>
                        <a:rPr kumimoji="1" lang="ja-JP" altLang="en-US" sz="1600">
                          <a:solidFill>
                            <a:schemeClr val="tx1"/>
                          </a:solidFill>
                          <a:latin typeface="+mn-ea"/>
                          <a:ea typeface="+mn-ea"/>
                        </a:rPr>
                        <a:t>つの家族を振り返る</a:t>
                      </a:r>
                    </a:p>
                  </a:txBody>
                  <a:tcPr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18052374"/>
                  </a:ext>
                </a:extLst>
              </a:tr>
              <a:tr h="617787">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algn="l"/>
                      <a:r>
                        <a:rPr kumimoji="1" lang="en-US" altLang="ja-JP" sz="1600" dirty="0">
                          <a:solidFill>
                            <a:schemeClr val="accent1"/>
                          </a:solidFill>
                          <a:latin typeface="+mn-ea"/>
                          <a:ea typeface="+mn-ea"/>
                        </a:rPr>
                        <a:t>#</a:t>
                      </a:r>
                      <a:r>
                        <a:rPr kumimoji="1" lang="en-US" altLang="ja-JP" sz="2000" dirty="0">
                          <a:solidFill>
                            <a:schemeClr val="accent1"/>
                          </a:solidFill>
                          <a:latin typeface="+mn-ea"/>
                          <a:ea typeface="+mn-ea"/>
                        </a:rPr>
                        <a:t>03</a:t>
                      </a:r>
                      <a:endParaRPr kumimoji="1" lang="ja-JP" altLang="en-US" sz="2000" dirty="0">
                        <a:solidFill>
                          <a:schemeClr val="accent1"/>
                        </a:solidFill>
                        <a:latin typeface="+mn-ea"/>
                        <a:ea typeface="+mn-ea"/>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r>
                        <a:rPr kumimoji="1" lang="en-US" altLang="ja-JP" sz="1600" dirty="0">
                          <a:solidFill>
                            <a:schemeClr val="tx1"/>
                          </a:solidFill>
                          <a:latin typeface="+mn-ea"/>
                          <a:ea typeface="+mn-ea"/>
                        </a:rPr>
                        <a:t> 00:55-01:00</a:t>
                      </a:r>
                      <a:endParaRPr kumimoji="1" lang="ja-JP" altLang="en-US" sz="1600" dirty="0">
                        <a:solidFill>
                          <a:schemeClr val="tx1"/>
                        </a:solidFill>
                        <a:latin typeface="+mn-ea"/>
                        <a:ea typeface="+mn-ea"/>
                      </a:endParaRPr>
                    </a:p>
                  </a:txBody>
                  <a:tcPr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algn="r"/>
                      <a:r>
                        <a:rPr kumimoji="1" lang="en-US" altLang="ja-JP" sz="1600" dirty="0">
                          <a:solidFill>
                            <a:schemeClr val="tx1"/>
                          </a:solidFill>
                          <a:latin typeface="+mn-ea"/>
                          <a:ea typeface="+mn-ea"/>
                        </a:rPr>
                        <a:t>5</a:t>
                      </a:r>
                      <a:r>
                        <a:rPr kumimoji="1" lang="en-US" altLang="ja-JP" sz="1200" dirty="0">
                          <a:solidFill>
                            <a:schemeClr val="tx1"/>
                          </a:solidFill>
                          <a:latin typeface="+mn-ea"/>
                          <a:ea typeface="+mn-ea"/>
                        </a:rPr>
                        <a:t> min</a:t>
                      </a:r>
                      <a:endParaRPr kumimoji="1" lang="ja-JP" altLang="en-US" sz="1200" dirty="0">
                        <a:solidFill>
                          <a:schemeClr val="tx1"/>
                        </a:solidFill>
                        <a:latin typeface="+mn-ea"/>
                        <a:ea typeface="+mn-ea"/>
                      </a:endParaRPr>
                    </a:p>
                  </a:txBody>
                  <a:tcPr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600" kern="1200" dirty="0">
                          <a:solidFill>
                            <a:schemeClr val="tx1"/>
                          </a:solidFill>
                          <a:latin typeface="+mn-ea"/>
                          <a:ea typeface="+mn-ea"/>
                          <a:cs typeface="+mn-cs"/>
                        </a:rPr>
                        <a:t> </a:t>
                      </a:r>
                      <a:r>
                        <a:rPr kumimoji="1" lang="ja-JP" altLang="en-US" sz="1600" kern="1200" dirty="0">
                          <a:solidFill>
                            <a:schemeClr val="tx1"/>
                          </a:solidFill>
                          <a:latin typeface="+mn-ea"/>
                          <a:ea typeface="+mn-ea"/>
                          <a:cs typeface="+mn-cs"/>
                        </a:rPr>
                        <a:t>休憩</a:t>
                      </a:r>
                      <a:endParaRPr kumimoji="1" lang="ja-JP" altLang="en-US" sz="1600">
                        <a:solidFill>
                          <a:schemeClr val="tx1"/>
                        </a:solidFill>
                        <a:latin typeface="+mn-ea"/>
                        <a:ea typeface="+mn-ea"/>
                      </a:endParaRPr>
                    </a:p>
                  </a:txBody>
                  <a:tcPr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69563602"/>
                  </a:ext>
                </a:extLst>
              </a:tr>
              <a:tr h="603747">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algn="l"/>
                      <a:r>
                        <a:rPr kumimoji="1" lang="en-US" altLang="ja-JP" sz="1600" dirty="0">
                          <a:solidFill>
                            <a:schemeClr val="accent1"/>
                          </a:solidFill>
                          <a:latin typeface="+mn-ea"/>
                          <a:ea typeface="+mn-ea"/>
                        </a:rPr>
                        <a:t>#</a:t>
                      </a:r>
                      <a:r>
                        <a:rPr kumimoji="1" lang="en-US" altLang="ja-JP" sz="2000" dirty="0">
                          <a:solidFill>
                            <a:schemeClr val="accent1"/>
                          </a:solidFill>
                          <a:latin typeface="+mn-ea"/>
                          <a:ea typeface="+mn-ea"/>
                        </a:rPr>
                        <a:t>04</a:t>
                      </a:r>
                      <a:endParaRPr kumimoji="1" lang="ja-JP" altLang="en-US" sz="2000" dirty="0">
                        <a:solidFill>
                          <a:schemeClr val="accent1"/>
                        </a:solidFill>
                        <a:latin typeface="+mn-ea"/>
                        <a:ea typeface="+mn-ea"/>
                      </a:endParaRPr>
                    </a:p>
                  </a:txBody>
                  <a:tcPr marL="0" marR="0" marT="0" marB="0" anchor="ctr">
                    <a:lnL w="12700" cmpd="sng">
                      <a:noFill/>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r>
                        <a:rPr kumimoji="1" lang="en-US" altLang="ja-JP" sz="1600" dirty="0">
                          <a:solidFill>
                            <a:schemeClr val="tx1"/>
                          </a:solidFill>
                          <a:latin typeface="+mn-ea"/>
                          <a:ea typeface="+mn-ea"/>
                        </a:rPr>
                        <a:t> 01:00-01:50</a:t>
                      </a:r>
                      <a:endParaRPr kumimoji="1" lang="ja-JP" altLang="en-US" sz="1600" dirty="0">
                        <a:solidFill>
                          <a:schemeClr val="tx1"/>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algn="r"/>
                      <a:r>
                        <a:rPr kumimoji="1" lang="en-US" altLang="ja-JP" sz="1600" dirty="0">
                          <a:solidFill>
                            <a:schemeClr val="tx1"/>
                          </a:solidFill>
                          <a:latin typeface="+mn-ea"/>
                          <a:ea typeface="+mn-ea"/>
                        </a:rPr>
                        <a:t>50</a:t>
                      </a:r>
                      <a:r>
                        <a:rPr kumimoji="1" lang="en-US" altLang="ja-JP" sz="1200" dirty="0">
                          <a:solidFill>
                            <a:schemeClr val="tx1"/>
                          </a:solidFill>
                          <a:latin typeface="+mn-ea"/>
                          <a:ea typeface="+mn-ea"/>
                        </a:rPr>
                        <a:t> min</a:t>
                      </a:r>
                      <a:endParaRPr kumimoji="1" lang="ja-JP" altLang="en-US" sz="1200" dirty="0">
                        <a:solidFill>
                          <a:schemeClr val="tx1"/>
                        </a:solidFill>
                        <a:latin typeface="+mn-ea"/>
                        <a:ea typeface="+mn-ea"/>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600" kern="1200" dirty="0">
                          <a:solidFill>
                            <a:schemeClr val="tx1"/>
                          </a:solidFill>
                          <a:latin typeface="+mn-ea"/>
                          <a:ea typeface="+mn-ea"/>
                          <a:cs typeface="+mn-cs"/>
                        </a:rPr>
                        <a:t>  Step2: 1</a:t>
                      </a:r>
                      <a:r>
                        <a:rPr kumimoji="1" lang="ja-JP" altLang="en-US" sz="1600" kern="1200" dirty="0">
                          <a:solidFill>
                            <a:schemeClr val="tx1"/>
                          </a:solidFill>
                          <a:latin typeface="+mn-ea"/>
                          <a:ea typeface="+mn-ea"/>
                          <a:cs typeface="+mn-cs"/>
                        </a:rPr>
                        <a:t>つの家族を考える</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1413077"/>
                  </a:ext>
                </a:extLst>
              </a:tr>
              <a:tr h="596726">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algn="l"/>
                      <a:r>
                        <a:rPr kumimoji="1" lang="en-US" altLang="ja-JP" sz="1600" dirty="0">
                          <a:solidFill>
                            <a:schemeClr val="accent1"/>
                          </a:solidFill>
                          <a:latin typeface="+mn-ea"/>
                          <a:ea typeface="+mn-ea"/>
                        </a:rPr>
                        <a:t>#</a:t>
                      </a:r>
                      <a:r>
                        <a:rPr kumimoji="1" lang="en-US" altLang="ja-JP" sz="2000" dirty="0">
                          <a:solidFill>
                            <a:schemeClr val="accent1"/>
                          </a:solidFill>
                          <a:latin typeface="+mn-ea"/>
                          <a:ea typeface="+mn-ea"/>
                        </a:rPr>
                        <a:t>05</a:t>
                      </a:r>
                      <a:endParaRPr kumimoji="1" lang="ja-JP" altLang="en-US" sz="2000" dirty="0">
                        <a:solidFill>
                          <a:schemeClr val="accent1"/>
                        </a:solidFill>
                        <a:latin typeface="+mn-ea"/>
                        <a:ea typeface="+mn-ea"/>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r>
                        <a:rPr kumimoji="1" lang="en-US" altLang="ja-JP" sz="1600" dirty="0">
                          <a:solidFill>
                            <a:schemeClr val="tx1"/>
                          </a:solidFill>
                          <a:latin typeface="+mn-ea"/>
                          <a:ea typeface="+mn-ea"/>
                        </a:rPr>
                        <a:t> 01:50-01:55</a:t>
                      </a:r>
                      <a:endParaRPr kumimoji="1" lang="ja-JP" altLang="en-US" sz="1600" dirty="0">
                        <a:solidFill>
                          <a:schemeClr val="tx1"/>
                        </a:solidFill>
                        <a:latin typeface="+mn-ea"/>
                        <a:ea typeface="+mn-ea"/>
                      </a:endParaRPr>
                    </a:p>
                  </a:txBody>
                  <a:tcPr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algn="r"/>
                      <a:r>
                        <a:rPr kumimoji="1" lang="en-US" altLang="ja-JP" sz="1600" dirty="0">
                          <a:solidFill>
                            <a:schemeClr val="tx1"/>
                          </a:solidFill>
                          <a:latin typeface="+mn-ea"/>
                          <a:ea typeface="+mn-ea"/>
                        </a:rPr>
                        <a:t>5</a:t>
                      </a:r>
                      <a:r>
                        <a:rPr kumimoji="1" lang="en-US" altLang="ja-JP" sz="1200" dirty="0">
                          <a:solidFill>
                            <a:schemeClr val="tx1"/>
                          </a:solidFill>
                          <a:latin typeface="+mn-ea"/>
                          <a:ea typeface="+mn-ea"/>
                        </a:rPr>
                        <a:t> min</a:t>
                      </a:r>
                      <a:endParaRPr kumimoji="1" lang="ja-JP" altLang="en-US" sz="1200" dirty="0">
                        <a:solidFill>
                          <a:schemeClr val="tx1"/>
                        </a:solidFill>
                        <a:latin typeface="+mn-ea"/>
                        <a:ea typeface="+mn-ea"/>
                      </a:endParaRPr>
                    </a:p>
                  </a:txBody>
                  <a:tcPr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600" kern="1200" dirty="0">
                          <a:solidFill>
                            <a:schemeClr val="tx1"/>
                          </a:solidFill>
                          <a:latin typeface="+mn-ea"/>
                          <a:ea typeface="+mn-ea"/>
                          <a:cs typeface="+mn-cs"/>
                        </a:rPr>
                        <a:t>  </a:t>
                      </a:r>
                      <a:r>
                        <a:rPr kumimoji="1" lang="ja-JP" altLang="en-US" sz="1600" kern="1200" dirty="0">
                          <a:solidFill>
                            <a:schemeClr val="tx1"/>
                          </a:solidFill>
                          <a:latin typeface="+mn-ea"/>
                          <a:ea typeface="+mn-ea"/>
                          <a:cs typeface="+mn-cs"/>
                        </a:rPr>
                        <a:t>休憩</a:t>
                      </a:r>
                      <a:endParaRPr kumimoji="1" lang="ja-JP" altLang="en-US" sz="1600" kern="1200">
                        <a:solidFill>
                          <a:schemeClr val="tx1"/>
                        </a:solidFill>
                        <a:latin typeface="+mn-ea"/>
                        <a:ea typeface="+mn-ea"/>
                        <a:cs typeface="+mn-cs"/>
                      </a:endParaRPr>
                    </a:p>
                  </a:txBody>
                  <a:tcPr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31278685"/>
                  </a:ext>
                </a:extLst>
              </a:tr>
              <a:tr h="534272">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algn="l"/>
                      <a:r>
                        <a:rPr kumimoji="1" lang="en-US" altLang="ja-JP" sz="1600" dirty="0">
                          <a:solidFill>
                            <a:schemeClr val="accent1"/>
                          </a:solidFill>
                          <a:latin typeface="+mn-ea"/>
                          <a:ea typeface="+mn-ea"/>
                        </a:rPr>
                        <a:t>#</a:t>
                      </a:r>
                      <a:r>
                        <a:rPr kumimoji="1" lang="en-US" altLang="ja-JP" sz="2000" dirty="0">
                          <a:solidFill>
                            <a:schemeClr val="accent1"/>
                          </a:solidFill>
                          <a:latin typeface="+mn-ea"/>
                          <a:ea typeface="+mn-ea"/>
                        </a:rPr>
                        <a:t>06</a:t>
                      </a:r>
                      <a:endParaRPr kumimoji="1" lang="ja-JP" altLang="en-US" sz="2000" dirty="0">
                        <a:solidFill>
                          <a:schemeClr val="accent1"/>
                        </a:solidFill>
                        <a:latin typeface="+mn-ea"/>
                        <a:ea typeface="+mn-ea"/>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r>
                        <a:rPr kumimoji="1" lang="en-US" altLang="ja-JP" sz="1600" dirty="0">
                          <a:solidFill>
                            <a:schemeClr val="tx1"/>
                          </a:solidFill>
                          <a:latin typeface="+mn-ea"/>
                          <a:ea typeface="+mn-ea"/>
                        </a:rPr>
                        <a:t> 01:55-02:20</a:t>
                      </a:r>
                      <a:endParaRPr kumimoji="1" lang="ja-JP" altLang="en-US" sz="1600" dirty="0">
                        <a:solidFill>
                          <a:schemeClr val="tx1"/>
                        </a:solidFill>
                        <a:latin typeface="+mn-ea"/>
                        <a:ea typeface="+mn-ea"/>
                      </a:endParaRPr>
                    </a:p>
                  </a:txBody>
                  <a:tcPr anchor="ctr">
                    <a:lnL w="12700" cap="flat" cmpd="sng" algn="ctr">
                      <a:noFill/>
                      <a:prstDash val="solid"/>
                      <a:round/>
                      <a:headEnd type="none" w="med" len="med"/>
                      <a:tailEnd type="none" w="med" len="med"/>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chemeClr val="tx1"/>
                          </a:solidFill>
                          <a:latin typeface="+mn-ea"/>
                          <a:ea typeface="+mn-ea"/>
                        </a:rPr>
                        <a:t>25</a:t>
                      </a:r>
                      <a:r>
                        <a:rPr kumimoji="1" lang="en-US" altLang="ja-JP" sz="1200" dirty="0">
                          <a:solidFill>
                            <a:schemeClr val="tx1"/>
                          </a:solidFill>
                          <a:latin typeface="+mn-ea"/>
                          <a:ea typeface="+mn-ea"/>
                        </a:rPr>
                        <a:t> min</a:t>
                      </a:r>
                      <a:endParaRPr kumimoji="1" lang="ja-JP" altLang="en-US" sz="1200" dirty="0">
                        <a:solidFill>
                          <a:schemeClr val="tx1"/>
                        </a:solidFill>
                        <a:latin typeface="+mn-ea"/>
                        <a:ea typeface="+mn-ea"/>
                      </a:endParaRPr>
                    </a:p>
                  </a:txBody>
                  <a:tcPr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chemeClr val="tx1"/>
                          </a:solidFill>
                          <a:latin typeface="+mn-ea"/>
                          <a:ea typeface="+mn-ea"/>
                        </a:rPr>
                        <a:t>  Step3: </a:t>
                      </a:r>
                      <a:r>
                        <a:rPr kumimoji="1" lang="ja-JP" altLang="en-US" sz="1600" dirty="0">
                          <a:solidFill>
                            <a:schemeClr val="tx1"/>
                          </a:solidFill>
                          <a:latin typeface="+mn-ea"/>
                          <a:ea typeface="+mn-ea"/>
                        </a:rPr>
                        <a:t>働きやすさの未来を考える</a:t>
                      </a:r>
                    </a:p>
                  </a:txBody>
                  <a:tcPr anchor="ctr">
                    <a:lnL w="12700" cmpd="sng">
                      <a:noFill/>
                    </a:lnL>
                    <a:lnR w="12700" cmpd="sng">
                      <a:noFill/>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52790593"/>
                  </a:ext>
                </a:extLst>
              </a:tr>
              <a:tr h="534272">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algn="l"/>
                      <a:r>
                        <a:rPr kumimoji="1" lang="en-US" altLang="ja-JP" sz="1600" dirty="0">
                          <a:solidFill>
                            <a:schemeClr val="accent1"/>
                          </a:solidFill>
                          <a:latin typeface="+mn-ea"/>
                          <a:ea typeface="+mn-ea"/>
                        </a:rPr>
                        <a:t>#</a:t>
                      </a:r>
                      <a:r>
                        <a:rPr kumimoji="1" lang="en-US" altLang="ja-JP" sz="2000" dirty="0">
                          <a:solidFill>
                            <a:schemeClr val="accent1"/>
                          </a:solidFill>
                          <a:latin typeface="+mn-ea"/>
                          <a:ea typeface="+mn-ea"/>
                        </a:rPr>
                        <a:t>07</a:t>
                      </a:r>
                      <a:endParaRPr kumimoji="1" lang="ja-JP" altLang="en-US" sz="2000" dirty="0">
                        <a:solidFill>
                          <a:schemeClr val="accent1"/>
                        </a:solidFill>
                        <a:latin typeface="+mn-ea"/>
                        <a:ea typeface="+mn-ea"/>
                      </a:endParaRPr>
                    </a:p>
                  </a:txBody>
                  <a:tcPr marL="0" marR="0" marT="0" marB="0" anchor="ctr">
                    <a:lnL w="12700" cmpd="sng">
                      <a:noFill/>
                    </a:lnL>
                    <a:lnR w="12700" cmpd="sng">
                      <a:noFill/>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r>
                        <a:rPr kumimoji="1" lang="en-US" altLang="ja-JP" sz="1600" dirty="0">
                          <a:solidFill>
                            <a:schemeClr val="tx1"/>
                          </a:solidFill>
                          <a:latin typeface="+mn-ea"/>
                          <a:ea typeface="+mn-ea"/>
                        </a:rPr>
                        <a:t> 02:20-02:30</a:t>
                      </a:r>
                      <a:endParaRPr kumimoji="1" lang="ja-JP" altLang="en-US" sz="1600" dirty="0">
                        <a:solidFill>
                          <a:schemeClr val="tx1"/>
                        </a:solidFill>
                        <a:latin typeface="+mn-ea"/>
                        <a:ea typeface="+mn-ea"/>
                      </a:endParaRPr>
                    </a:p>
                  </a:txBody>
                  <a:tcPr anchor="ctr">
                    <a:lnL w="12700" cap="flat" cmpd="sng" algn="ctr">
                      <a:noFill/>
                      <a:prstDash val="solid"/>
                      <a:round/>
                      <a:headEnd type="none" w="med" len="med"/>
                      <a:tailEnd type="none" w="med" len="med"/>
                    </a:lnL>
                    <a:lnR w="12700" cmpd="sng">
                      <a:noFill/>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1600" dirty="0">
                          <a:solidFill>
                            <a:schemeClr val="tx1"/>
                          </a:solidFill>
                          <a:latin typeface="+mn-ea"/>
                          <a:ea typeface="+mn-ea"/>
                        </a:rPr>
                        <a:t>10</a:t>
                      </a:r>
                      <a:r>
                        <a:rPr kumimoji="1" lang="en-US" altLang="ja-JP" sz="1200" dirty="0">
                          <a:solidFill>
                            <a:schemeClr val="tx1"/>
                          </a:solidFill>
                          <a:latin typeface="+mn-ea"/>
                          <a:ea typeface="+mn-ea"/>
                        </a:rPr>
                        <a:t> min</a:t>
                      </a:r>
                      <a:endParaRPr kumimoji="1" lang="ja-JP" altLang="en-US" sz="1200" dirty="0">
                        <a:solidFill>
                          <a:schemeClr val="tx1"/>
                        </a:solidFill>
                        <a:latin typeface="+mn-ea"/>
                        <a:ea typeface="+mn-ea"/>
                      </a:endParaRPr>
                    </a:p>
                  </a:txBody>
                  <a:tcPr anchor="ctr">
                    <a:lnL w="12700" cmpd="sng">
                      <a:noFill/>
                    </a:lnL>
                    <a:lnR w="12700" cmpd="sng">
                      <a:noFill/>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23" rtl="0" eaLnBrk="1" latinLnBrk="0" hangingPunct="1">
                        <a:defRPr kumimoji="1" sz="1800" kern="1200">
                          <a:solidFill>
                            <a:schemeClr val="dk1"/>
                          </a:solidFill>
                          <a:latin typeface="游ゴシック" panose="020F0502020204030204"/>
                        </a:defRPr>
                      </a:lvl1pPr>
                      <a:lvl2pPr marL="457212" algn="l" defTabSz="914423" rtl="0" eaLnBrk="1" latinLnBrk="0" hangingPunct="1">
                        <a:defRPr kumimoji="1" sz="1800" kern="1200">
                          <a:solidFill>
                            <a:schemeClr val="dk1"/>
                          </a:solidFill>
                          <a:latin typeface="游ゴシック" panose="020F0502020204030204"/>
                        </a:defRPr>
                      </a:lvl2pPr>
                      <a:lvl3pPr marL="914423" algn="l" defTabSz="914423" rtl="0" eaLnBrk="1" latinLnBrk="0" hangingPunct="1">
                        <a:defRPr kumimoji="1" sz="1800" kern="1200">
                          <a:solidFill>
                            <a:schemeClr val="dk1"/>
                          </a:solidFill>
                          <a:latin typeface="游ゴシック" panose="020F0502020204030204"/>
                        </a:defRPr>
                      </a:lvl3pPr>
                      <a:lvl4pPr marL="1371634" algn="l" defTabSz="914423" rtl="0" eaLnBrk="1" latinLnBrk="0" hangingPunct="1">
                        <a:defRPr kumimoji="1" sz="1800" kern="1200">
                          <a:solidFill>
                            <a:schemeClr val="dk1"/>
                          </a:solidFill>
                          <a:latin typeface="游ゴシック" panose="020F0502020204030204"/>
                        </a:defRPr>
                      </a:lvl4pPr>
                      <a:lvl5pPr marL="1828846" algn="l" defTabSz="914423" rtl="0" eaLnBrk="1" latinLnBrk="0" hangingPunct="1">
                        <a:defRPr kumimoji="1" sz="1800" kern="1200">
                          <a:solidFill>
                            <a:schemeClr val="dk1"/>
                          </a:solidFill>
                          <a:latin typeface="游ゴシック" panose="020F0502020204030204"/>
                        </a:defRPr>
                      </a:lvl5pPr>
                      <a:lvl6pPr marL="2286057" algn="l" defTabSz="914423" rtl="0" eaLnBrk="1" latinLnBrk="0" hangingPunct="1">
                        <a:defRPr kumimoji="1" sz="1800" kern="1200">
                          <a:solidFill>
                            <a:schemeClr val="dk1"/>
                          </a:solidFill>
                          <a:latin typeface="游ゴシック" panose="020F0502020204030204"/>
                        </a:defRPr>
                      </a:lvl6pPr>
                      <a:lvl7pPr marL="2743269" algn="l" defTabSz="914423" rtl="0" eaLnBrk="1" latinLnBrk="0" hangingPunct="1">
                        <a:defRPr kumimoji="1" sz="1800" kern="1200">
                          <a:solidFill>
                            <a:schemeClr val="dk1"/>
                          </a:solidFill>
                          <a:latin typeface="游ゴシック" panose="020F0502020204030204"/>
                        </a:defRPr>
                      </a:lvl7pPr>
                      <a:lvl8pPr marL="3200480" algn="l" defTabSz="914423" rtl="0" eaLnBrk="1" latinLnBrk="0" hangingPunct="1">
                        <a:defRPr kumimoji="1" sz="1800" kern="1200">
                          <a:solidFill>
                            <a:schemeClr val="dk1"/>
                          </a:solidFill>
                          <a:latin typeface="游ゴシック" panose="020F0502020204030204"/>
                        </a:defRPr>
                      </a:lvl8pPr>
                      <a:lvl9pPr marL="3657691" algn="l" defTabSz="914423" rtl="0" eaLnBrk="1" latinLnBrk="0" hangingPunct="1">
                        <a:defRPr kumimoji="1" sz="1800" kern="1200">
                          <a:solidFill>
                            <a:schemeClr val="dk1"/>
                          </a:solidFill>
                          <a:latin typeface="游ゴシック"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a:solidFill>
                            <a:schemeClr val="tx1"/>
                          </a:solidFill>
                          <a:latin typeface="+mn-ea"/>
                          <a:ea typeface="+mn-ea"/>
                        </a:rPr>
                        <a:t>  </a:t>
                      </a:r>
                      <a:r>
                        <a:rPr kumimoji="1" lang="ja-JP" altLang="en-US" sz="1600">
                          <a:solidFill>
                            <a:schemeClr val="tx1"/>
                          </a:solidFill>
                          <a:latin typeface="+mn-ea"/>
                          <a:ea typeface="+mn-ea"/>
                        </a:rPr>
                        <a:t>クロージング</a:t>
                      </a:r>
                      <a:endParaRPr kumimoji="1" lang="ja-JP" altLang="en-US" sz="1600" dirty="0">
                        <a:solidFill>
                          <a:schemeClr val="tx1"/>
                        </a:solidFill>
                        <a:latin typeface="+mn-ea"/>
                        <a:ea typeface="+mn-ea"/>
                      </a:endParaRPr>
                    </a:p>
                  </a:txBody>
                  <a:tcPr anchor="ctr">
                    <a:lnL w="12700" cmpd="sng">
                      <a:noFill/>
                    </a:lnL>
                    <a:lnR w="12700" cmpd="sng">
                      <a:noFill/>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36364444"/>
                  </a:ext>
                </a:extLst>
              </a:tr>
            </a:tbl>
          </a:graphicData>
        </a:graphic>
      </p:graphicFrame>
    </p:spTree>
    <p:extLst>
      <p:ext uri="{BB962C8B-B14F-4D97-AF65-F5344CB8AC3E}">
        <p14:creationId xmlns:p14="http://schemas.microsoft.com/office/powerpoint/2010/main" val="1355773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75E1EC6A-78A0-C964-0558-F262EB26FBD5}"/>
              </a:ext>
            </a:extLst>
          </p:cNvPr>
          <p:cNvSpPr/>
          <p:nvPr/>
        </p:nvSpPr>
        <p:spPr>
          <a:xfrm>
            <a:off x="444000" y="1683445"/>
            <a:ext cx="11304000" cy="4740188"/>
          </a:xfrm>
          <a:prstGeom prst="roundRect">
            <a:avLst>
              <a:gd name="adj" fmla="val 1276"/>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2" name="Title 1">
            <a:extLst>
              <a:ext uri="{FF2B5EF4-FFF2-40B4-BE49-F238E27FC236}">
                <a16:creationId xmlns:a16="http://schemas.microsoft.com/office/drawing/2014/main" id="{9EB080FB-9D84-4BF9-3B1B-6F89D0A30456}"/>
              </a:ext>
            </a:extLst>
          </p:cNvPr>
          <p:cNvSpPr>
            <a:spLocks noGrp="1"/>
          </p:cNvSpPr>
          <p:nvPr>
            <p:ph type="title"/>
          </p:nvPr>
        </p:nvSpPr>
        <p:spPr>
          <a:xfrm>
            <a:off x="433490" y="666506"/>
            <a:ext cx="11304000" cy="396000"/>
          </a:xfrm>
        </p:spPr>
        <p:txBody>
          <a:bodyPr/>
          <a:lstStyle/>
          <a:p>
            <a:r>
              <a:rPr lang="ja-JP" altLang="en-US"/>
              <a:t>本日の前提</a:t>
            </a:r>
          </a:p>
        </p:txBody>
      </p:sp>
      <p:sp>
        <p:nvSpPr>
          <p:cNvPr id="3" name="Text Placeholder 2">
            <a:extLst>
              <a:ext uri="{FF2B5EF4-FFF2-40B4-BE49-F238E27FC236}">
                <a16:creationId xmlns:a16="http://schemas.microsoft.com/office/drawing/2014/main" id="{318A5F50-A583-E393-1C97-BB0A90D69101}"/>
              </a:ext>
            </a:extLst>
          </p:cNvPr>
          <p:cNvSpPr>
            <a:spLocks noGrp="1"/>
          </p:cNvSpPr>
          <p:nvPr>
            <p:ph type="body" sz="quarter" idx="10"/>
          </p:nvPr>
        </p:nvSpPr>
        <p:spPr/>
        <p:txBody>
          <a:bodyPr/>
          <a:lstStyle/>
          <a:p>
            <a:r>
              <a:rPr lang="en-US"/>
              <a:t>Assumption</a:t>
            </a:r>
            <a:endParaRPr lang="en-JP"/>
          </a:p>
        </p:txBody>
      </p:sp>
      <p:sp>
        <p:nvSpPr>
          <p:cNvPr id="4" name="テキスト ボックス 16">
            <a:extLst>
              <a:ext uri="{FF2B5EF4-FFF2-40B4-BE49-F238E27FC236}">
                <a16:creationId xmlns:a16="http://schemas.microsoft.com/office/drawing/2014/main" id="{31A5D68B-8831-E4EA-CA70-F8B475ACF6E7}"/>
              </a:ext>
            </a:extLst>
          </p:cNvPr>
          <p:cNvSpPr txBox="1"/>
          <p:nvPr/>
        </p:nvSpPr>
        <p:spPr>
          <a:xfrm>
            <a:off x="433490" y="1226557"/>
            <a:ext cx="10097998" cy="293542"/>
          </a:xfrm>
          <a:prstGeom prst="rect">
            <a:avLst/>
          </a:prstGeom>
          <a:noFill/>
        </p:spPr>
        <p:txBody>
          <a:bodyPr wrap="square" lIns="0" tIns="0" rIns="0" bIns="0" rtlCol="0">
            <a:spAutoFit/>
          </a:bodyPr>
          <a:lstStyle/>
          <a:p>
            <a:pPr>
              <a:lnSpc>
                <a:spcPct val="110000"/>
              </a:lnSpc>
            </a:pPr>
            <a:r>
              <a:rPr lang="ja-JP" altLang="en-US">
                <a:latin typeface="+mj-ea"/>
                <a:ea typeface="+mj-ea"/>
              </a:rPr>
              <a:t>議論にあたり重要なポイント</a:t>
            </a:r>
          </a:p>
        </p:txBody>
      </p:sp>
      <p:sp>
        <p:nvSpPr>
          <p:cNvPr id="6" name="テキスト ボックス 3">
            <a:extLst>
              <a:ext uri="{FF2B5EF4-FFF2-40B4-BE49-F238E27FC236}">
                <a16:creationId xmlns:a16="http://schemas.microsoft.com/office/drawing/2014/main" id="{11C8DAA5-FF1F-3EE3-2D30-D13DDE4AEDEC}"/>
              </a:ext>
            </a:extLst>
          </p:cNvPr>
          <p:cNvSpPr txBox="1"/>
          <p:nvPr/>
        </p:nvSpPr>
        <p:spPr>
          <a:xfrm>
            <a:off x="2206705" y="2562422"/>
            <a:ext cx="7778591" cy="3169650"/>
          </a:xfrm>
          <a:prstGeom prst="rect">
            <a:avLst/>
          </a:prstGeom>
          <a:noFill/>
        </p:spPr>
        <p:txBody>
          <a:bodyPr wrap="square">
            <a:spAutoFit/>
          </a:bodyPr>
          <a:lstStyle/>
          <a:p>
            <a:pPr>
              <a:lnSpc>
                <a:spcPct val="120000"/>
              </a:lnSpc>
            </a:pPr>
            <a:r>
              <a:rPr lang="ja-JP" altLang="en-US" sz="3200" b="1">
                <a:latin typeface="+mj-ea"/>
                <a:ea typeface="+mj-ea"/>
              </a:rPr>
              <a:t>時間内でまとめるよりも</a:t>
            </a:r>
            <a:br>
              <a:rPr lang="en-US" altLang="ja-JP" sz="3200" b="1" dirty="0">
                <a:latin typeface="+mj-ea"/>
                <a:ea typeface="+mj-ea"/>
              </a:rPr>
            </a:br>
            <a:r>
              <a:rPr lang="ja-JP" altLang="en-US" sz="3200" b="1">
                <a:latin typeface="+mj-ea"/>
                <a:ea typeface="+mj-ea"/>
              </a:rPr>
              <a:t>内容やワークを呼び水として議論を深め</a:t>
            </a:r>
            <a:r>
              <a:rPr lang="ja-JP" altLang="en-US" sz="3200" b="1">
                <a:latin typeface="Yu Gothic UI" panose="020B0500000000000000" pitchFamily="34" charset="-128"/>
                <a:ea typeface="Yu Gothic UI" panose="020B0500000000000000" pitchFamily="34" charset="-128"/>
              </a:rPr>
              <a:t>、</a:t>
            </a:r>
            <a:br>
              <a:rPr lang="en-US" altLang="ja-JP" sz="3200" b="1" dirty="0">
                <a:latin typeface="+mj-ea"/>
                <a:ea typeface="+mj-ea"/>
              </a:rPr>
            </a:br>
            <a:r>
              <a:rPr lang="ja-JP" altLang="en-US" sz="3200" b="1">
                <a:solidFill>
                  <a:schemeClr val="accent1"/>
                </a:solidFill>
                <a:latin typeface="+mj-ea"/>
                <a:ea typeface="+mj-ea"/>
              </a:rPr>
              <a:t>皆さんの視点</a:t>
            </a:r>
            <a:r>
              <a:rPr lang="ja-JP" altLang="en-US" sz="3200" b="1">
                <a:latin typeface="+mj-ea"/>
                <a:ea typeface="+mj-ea"/>
              </a:rPr>
              <a:t>を出し切ってください！</a:t>
            </a:r>
            <a:br>
              <a:rPr lang="en-US" altLang="ja-JP" sz="2400" b="1" dirty="0">
                <a:latin typeface="+mj-ea"/>
                <a:ea typeface="+mj-ea"/>
              </a:rPr>
            </a:br>
            <a:endParaRPr lang="en-US" altLang="ja-JP" sz="2400" b="1" dirty="0">
              <a:latin typeface="+mj-ea"/>
              <a:ea typeface="+mj-ea"/>
            </a:endParaRPr>
          </a:p>
          <a:p>
            <a:pPr>
              <a:lnSpc>
                <a:spcPct val="120000"/>
              </a:lnSpc>
            </a:pPr>
            <a:r>
              <a:rPr lang="ja-JP" altLang="en-US" sz="2400" b="1">
                <a:latin typeface="+mj-ea"/>
                <a:ea typeface="+mj-ea"/>
              </a:rPr>
              <a:t>脱線や</a:t>
            </a:r>
            <a:r>
              <a:rPr lang="ja-JP" altLang="en-US" sz="2400" b="1">
                <a:latin typeface="Yu Gothic UI" panose="020B0500000000000000" pitchFamily="34" charset="-128"/>
                <a:ea typeface="Yu Gothic UI" panose="020B0500000000000000" pitchFamily="34" charset="-128"/>
              </a:rPr>
              <a:t>「</a:t>
            </a:r>
            <a:r>
              <a:rPr lang="ja-JP" altLang="en-US" sz="2400" b="1">
                <a:latin typeface="+mj-ea"/>
                <a:ea typeface="+mj-ea"/>
              </a:rPr>
              <a:t>これもあるんじゃないか</a:t>
            </a:r>
            <a:r>
              <a:rPr lang="ja-JP" altLang="en-US" sz="2400" b="1">
                <a:latin typeface="Yu Gothic UI" panose="020B0500000000000000" pitchFamily="34" charset="-128"/>
                <a:ea typeface="Yu Gothic UI" panose="020B0500000000000000" pitchFamily="34" charset="-128"/>
              </a:rPr>
              <a:t>」</a:t>
            </a:r>
            <a:r>
              <a:rPr lang="ja-JP" altLang="en-US" sz="2400" b="1">
                <a:latin typeface="+mj-ea"/>
                <a:ea typeface="+mj-ea"/>
              </a:rPr>
              <a:t>といった意見も</a:t>
            </a:r>
            <a:endParaRPr lang="en-US" altLang="ja-JP" sz="2400" b="1">
              <a:latin typeface="+mj-ea"/>
              <a:ea typeface="+mj-ea"/>
            </a:endParaRPr>
          </a:p>
          <a:p>
            <a:pPr>
              <a:lnSpc>
                <a:spcPct val="120000"/>
              </a:lnSpc>
            </a:pPr>
            <a:r>
              <a:rPr lang="ja-JP" altLang="en-US" sz="2400" b="1">
                <a:latin typeface="+mj-ea"/>
                <a:ea typeface="+mj-ea"/>
              </a:rPr>
              <a:t>ぜひ共有をお願いします！</a:t>
            </a:r>
            <a:endParaRPr lang="en-US" altLang="ja-JP" sz="2400" b="1" dirty="0">
              <a:latin typeface="+mj-ea"/>
              <a:ea typeface="+mj-ea"/>
            </a:endParaRPr>
          </a:p>
        </p:txBody>
      </p:sp>
    </p:spTree>
    <p:extLst>
      <p:ext uri="{BB962C8B-B14F-4D97-AF65-F5344CB8AC3E}">
        <p14:creationId xmlns:p14="http://schemas.microsoft.com/office/powerpoint/2010/main" val="24578013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1064291-7667-9775-898D-1A2466E0E956}"/>
              </a:ext>
            </a:extLst>
          </p:cNvPr>
          <p:cNvSpPr txBox="1"/>
          <p:nvPr/>
        </p:nvSpPr>
        <p:spPr>
          <a:xfrm>
            <a:off x="513408" y="3443790"/>
            <a:ext cx="6710352" cy="923330"/>
          </a:xfrm>
          <a:prstGeom prst="rect">
            <a:avLst/>
          </a:prstGeom>
          <a:noFill/>
        </p:spPr>
        <p:txBody>
          <a:bodyPr wrap="square" lIns="0" tIns="0" rIns="0" bIns="0" rtlCol="0">
            <a:spAutoFit/>
          </a:bodyPr>
          <a:lstStyle/>
          <a:p>
            <a:r>
              <a:rPr lang="ja-JP" altLang="en-US" sz="6000" b="1" spc="-150" dirty="0">
                <a:latin typeface="+mj-ea"/>
                <a:ea typeface="+mj-ea"/>
              </a:rPr>
              <a:t>アイスブレイク</a:t>
            </a:r>
          </a:p>
        </p:txBody>
      </p:sp>
      <p:sp>
        <p:nvSpPr>
          <p:cNvPr id="4" name="スライド番号プレースホルダー 5">
            <a:extLst>
              <a:ext uri="{FF2B5EF4-FFF2-40B4-BE49-F238E27FC236}">
                <a16:creationId xmlns:a16="http://schemas.microsoft.com/office/drawing/2014/main" id="{084D4646-C812-2ECA-2C4D-9AB362E773DD}"/>
              </a:ext>
            </a:extLst>
          </p:cNvPr>
          <p:cNvSpPr txBox="1">
            <a:spLocks/>
          </p:cNvSpPr>
          <p:nvPr/>
        </p:nvSpPr>
        <p:spPr>
          <a:xfrm>
            <a:off x="513408" y="2987653"/>
            <a:ext cx="5400000" cy="188301"/>
          </a:xfrm>
          <a:prstGeom prst="rect">
            <a:avLst/>
          </a:prstGeom>
        </p:spPr>
        <p:txBody>
          <a:bodyPr wrap="none" lIns="0" tIns="0" rIns="0" bIns="0" anchor="ctr"/>
          <a:lstStyle>
            <a:defPPr>
              <a:defRPr lang="ja-JP"/>
            </a:defPPr>
            <a:lvl1pPr algn="r" rtl="0" fontAlgn="base">
              <a:spcBef>
                <a:spcPct val="0"/>
              </a:spcBef>
              <a:spcAft>
                <a:spcPct val="0"/>
              </a:spcAft>
              <a:defRPr kumimoji="1" sz="1200" b="1" kern="1200">
                <a:solidFill>
                  <a:schemeClr val="bg1">
                    <a:lumMod val="50000"/>
                  </a:schemeClr>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l"/>
            <a:r>
              <a:rPr lang="en-US" altLang="ja-JP" sz="2400" b="0" spc="110" dirty="0">
                <a:solidFill>
                  <a:schemeClr val="accent1"/>
                </a:solidFill>
              </a:rPr>
              <a:t>I</a:t>
            </a:r>
            <a:r>
              <a:rPr kumimoji="1" lang="en-US" altLang="ja-JP" sz="2400" b="0" i="0" kern="1200" spc="110" dirty="0">
                <a:solidFill>
                  <a:schemeClr val="accent1"/>
                </a:solidFill>
                <a:effectLst/>
                <a:latin typeface="+mn-lt"/>
                <a:ea typeface="+mn-ea"/>
                <a:cs typeface="+mn-cs"/>
              </a:rPr>
              <a:t>cebreaker</a:t>
            </a:r>
            <a:endParaRPr kumimoji="1" lang="en" altLang="ja-JP" sz="2400" b="0" i="0" kern="1200" spc="110" dirty="0">
              <a:solidFill>
                <a:schemeClr val="accent1"/>
              </a:solidFill>
              <a:effectLst/>
              <a:latin typeface="+mn-lt"/>
              <a:ea typeface="+mn-ea"/>
              <a:cs typeface="+mn-cs"/>
            </a:endParaRPr>
          </a:p>
        </p:txBody>
      </p:sp>
      <p:sp>
        <p:nvSpPr>
          <p:cNvPr id="6" name="スライド番号プレースホルダー 5">
            <a:extLst>
              <a:ext uri="{FF2B5EF4-FFF2-40B4-BE49-F238E27FC236}">
                <a16:creationId xmlns:a16="http://schemas.microsoft.com/office/drawing/2014/main" id="{8C725EBD-CCDA-C98F-44EA-A90C8CF540B4}"/>
              </a:ext>
            </a:extLst>
          </p:cNvPr>
          <p:cNvSpPr txBox="1">
            <a:spLocks/>
          </p:cNvSpPr>
          <p:nvPr/>
        </p:nvSpPr>
        <p:spPr>
          <a:xfrm>
            <a:off x="513408" y="2641192"/>
            <a:ext cx="5400000" cy="188301"/>
          </a:xfrm>
          <a:prstGeom prst="rect">
            <a:avLst/>
          </a:prstGeom>
        </p:spPr>
        <p:txBody>
          <a:bodyPr wrap="none" lIns="0" tIns="0" rIns="0" bIns="0" anchor="ctr"/>
          <a:lstStyle>
            <a:defPPr>
              <a:defRPr lang="ja-JP"/>
            </a:defPPr>
            <a:lvl1pPr algn="r" rtl="0" fontAlgn="base">
              <a:spcBef>
                <a:spcPct val="0"/>
              </a:spcBef>
              <a:spcAft>
                <a:spcPct val="0"/>
              </a:spcAft>
              <a:defRPr kumimoji="1" sz="1200" b="1" kern="1200">
                <a:solidFill>
                  <a:schemeClr val="bg1">
                    <a:lumMod val="50000"/>
                  </a:schemeClr>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l"/>
            <a:r>
              <a:rPr kumimoji="1" lang="en-US" altLang="ja-JP" sz="2400" b="0" i="0" kern="1200" spc="110" dirty="0">
                <a:solidFill>
                  <a:schemeClr val="accent1"/>
                </a:solidFill>
                <a:effectLst/>
                <a:latin typeface="+mn-lt"/>
                <a:ea typeface="+mn-ea"/>
                <a:cs typeface="+mn-cs"/>
              </a:rPr>
              <a:t>#01</a:t>
            </a:r>
            <a:endParaRPr kumimoji="1" lang="en" altLang="ja-JP" sz="2400" b="0" i="0" kern="1200" spc="110" dirty="0">
              <a:solidFill>
                <a:schemeClr val="accent1"/>
              </a:solidFill>
              <a:effectLst/>
              <a:latin typeface="+mn-lt"/>
              <a:ea typeface="+mn-ea"/>
              <a:cs typeface="+mn-cs"/>
            </a:endParaRPr>
          </a:p>
        </p:txBody>
      </p:sp>
    </p:spTree>
    <p:extLst>
      <p:ext uri="{BB962C8B-B14F-4D97-AF65-F5344CB8AC3E}">
        <p14:creationId xmlns:p14="http://schemas.microsoft.com/office/powerpoint/2010/main" val="4083379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70277-AC4D-0F4D-1723-9E278418D6AE}"/>
              </a:ext>
            </a:extLst>
          </p:cNvPr>
          <p:cNvSpPr>
            <a:spLocks noGrp="1"/>
          </p:cNvSpPr>
          <p:nvPr>
            <p:ph type="title"/>
          </p:nvPr>
        </p:nvSpPr>
        <p:spPr/>
        <p:txBody>
          <a:bodyPr/>
          <a:lstStyle/>
          <a:p>
            <a:r>
              <a:rPr lang="ja-JP" altLang="en-US"/>
              <a:t>自己紹介</a:t>
            </a:r>
          </a:p>
        </p:txBody>
      </p:sp>
      <p:sp>
        <p:nvSpPr>
          <p:cNvPr id="3" name="Text Placeholder 2">
            <a:extLst>
              <a:ext uri="{FF2B5EF4-FFF2-40B4-BE49-F238E27FC236}">
                <a16:creationId xmlns:a16="http://schemas.microsoft.com/office/drawing/2014/main" id="{54876E06-4E4A-61CB-06E1-408B970F5145}"/>
              </a:ext>
            </a:extLst>
          </p:cNvPr>
          <p:cNvSpPr>
            <a:spLocks noGrp="1"/>
          </p:cNvSpPr>
          <p:nvPr>
            <p:ph type="body" sz="quarter" idx="10"/>
          </p:nvPr>
        </p:nvSpPr>
        <p:spPr/>
        <p:txBody>
          <a:bodyPr/>
          <a:lstStyle/>
          <a:p>
            <a:r>
              <a:rPr lang="en-US"/>
              <a:t>Self Introduction</a:t>
            </a:r>
            <a:endParaRPr lang="en-JP"/>
          </a:p>
        </p:txBody>
      </p:sp>
      <p:sp>
        <p:nvSpPr>
          <p:cNvPr id="5" name="テキスト ボックス 5">
            <a:extLst>
              <a:ext uri="{FF2B5EF4-FFF2-40B4-BE49-F238E27FC236}">
                <a16:creationId xmlns:a16="http://schemas.microsoft.com/office/drawing/2014/main" id="{CC41ED9C-0CF1-E091-3E2C-81394CD4E9E3}"/>
              </a:ext>
            </a:extLst>
          </p:cNvPr>
          <p:cNvSpPr txBox="1"/>
          <p:nvPr/>
        </p:nvSpPr>
        <p:spPr>
          <a:xfrm>
            <a:off x="2022241" y="3206086"/>
            <a:ext cx="8126498" cy="445828"/>
          </a:xfrm>
          <a:prstGeom prst="rect">
            <a:avLst/>
          </a:prstGeom>
          <a:noFill/>
        </p:spPr>
        <p:txBody>
          <a:bodyPr wrap="square" lIns="0" tIns="0" rIns="0" bIns="0">
            <a:spAutoFit/>
          </a:bodyPr>
          <a:lstStyle/>
          <a:p>
            <a:pPr>
              <a:lnSpc>
                <a:spcPct val="130000"/>
              </a:lnSpc>
            </a:pPr>
            <a:r>
              <a:rPr kumimoji="1" lang="ja-JP" altLang="en-US" sz="2400" b="1" dirty="0">
                <a:latin typeface="+mj-ea"/>
                <a:ea typeface="+mj-ea"/>
              </a:rPr>
              <a:t>ニックネーム</a:t>
            </a:r>
            <a:endParaRPr kumimoji="1" lang="ja-JP" altLang="en-US" b="1" dirty="0">
              <a:latin typeface="+mj-ea"/>
              <a:ea typeface="+mj-ea"/>
            </a:endParaRPr>
          </a:p>
        </p:txBody>
      </p:sp>
      <p:sp>
        <p:nvSpPr>
          <p:cNvPr id="7" name="テキスト ボックス 12">
            <a:extLst>
              <a:ext uri="{FF2B5EF4-FFF2-40B4-BE49-F238E27FC236}">
                <a16:creationId xmlns:a16="http://schemas.microsoft.com/office/drawing/2014/main" id="{F5F95B48-AB5E-95CF-0E5B-E2163F1451F6}"/>
              </a:ext>
            </a:extLst>
          </p:cNvPr>
          <p:cNvSpPr txBox="1"/>
          <p:nvPr/>
        </p:nvSpPr>
        <p:spPr>
          <a:xfrm>
            <a:off x="1131167" y="3179591"/>
            <a:ext cx="891074" cy="615553"/>
          </a:xfrm>
          <a:prstGeom prst="rect">
            <a:avLst/>
          </a:prstGeom>
          <a:noFill/>
        </p:spPr>
        <p:txBody>
          <a:bodyPr wrap="square" lIns="0" tIns="0" rIns="0" bIns="0" rtlCol="0">
            <a:spAutoFit/>
          </a:bodyPr>
          <a:lstStyle/>
          <a:p>
            <a:pPr algn="l"/>
            <a:r>
              <a:rPr kumimoji="1" lang="en-US" altLang="ja-JP" sz="4000" b="1" dirty="0">
                <a:solidFill>
                  <a:schemeClr val="accent1"/>
                </a:solidFill>
                <a:latin typeface="+mj-ea"/>
                <a:ea typeface="+mj-ea"/>
                <a:cs typeface="Calibri" panose="020F0502020204030204" pitchFamily="34" charset="0"/>
              </a:rPr>
              <a:t>01</a:t>
            </a:r>
            <a:endParaRPr kumimoji="1" lang="ja-JP" altLang="en-US" sz="4000" b="1" dirty="0">
              <a:solidFill>
                <a:schemeClr val="accent1"/>
              </a:solidFill>
              <a:latin typeface="+mj-ea"/>
              <a:ea typeface="+mj-ea"/>
              <a:cs typeface="Calibri" panose="020F0502020204030204" pitchFamily="34" charset="0"/>
            </a:endParaRPr>
          </a:p>
        </p:txBody>
      </p:sp>
      <p:sp>
        <p:nvSpPr>
          <p:cNvPr id="8" name="テキスト ボックス 5">
            <a:extLst>
              <a:ext uri="{FF2B5EF4-FFF2-40B4-BE49-F238E27FC236}">
                <a16:creationId xmlns:a16="http://schemas.microsoft.com/office/drawing/2014/main" id="{A375CA6D-6334-FADF-8BC9-01F012727E7F}"/>
              </a:ext>
            </a:extLst>
          </p:cNvPr>
          <p:cNvSpPr txBox="1"/>
          <p:nvPr/>
        </p:nvSpPr>
        <p:spPr>
          <a:xfrm>
            <a:off x="2022241" y="4263361"/>
            <a:ext cx="8126498" cy="445828"/>
          </a:xfrm>
          <a:prstGeom prst="rect">
            <a:avLst/>
          </a:prstGeom>
          <a:noFill/>
        </p:spPr>
        <p:txBody>
          <a:bodyPr wrap="square" lIns="0" tIns="0" rIns="0" bIns="0">
            <a:spAutoFit/>
          </a:bodyPr>
          <a:lstStyle/>
          <a:p>
            <a:pPr>
              <a:lnSpc>
                <a:spcPct val="130000"/>
              </a:lnSpc>
            </a:pPr>
            <a:r>
              <a:rPr kumimoji="1" lang="ja-JP" altLang="en-US" sz="2400" b="1" dirty="0">
                <a:latin typeface="+mj-ea"/>
                <a:ea typeface="+mj-ea"/>
              </a:rPr>
              <a:t>先週末の思い出</a:t>
            </a:r>
            <a:endParaRPr kumimoji="1" lang="ja-JP" altLang="en-US" b="1" dirty="0">
              <a:latin typeface="+mj-ea"/>
              <a:ea typeface="+mj-ea"/>
            </a:endParaRPr>
          </a:p>
        </p:txBody>
      </p:sp>
      <p:sp>
        <p:nvSpPr>
          <p:cNvPr id="9" name="テキスト ボックス 12">
            <a:extLst>
              <a:ext uri="{FF2B5EF4-FFF2-40B4-BE49-F238E27FC236}">
                <a16:creationId xmlns:a16="http://schemas.microsoft.com/office/drawing/2014/main" id="{F97BB0B0-DE5B-64B9-93C3-EE463F1CCC51}"/>
              </a:ext>
            </a:extLst>
          </p:cNvPr>
          <p:cNvSpPr txBox="1"/>
          <p:nvPr/>
        </p:nvSpPr>
        <p:spPr>
          <a:xfrm>
            <a:off x="1131167" y="4236866"/>
            <a:ext cx="891074" cy="615553"/>
          </a:xfrm>
          <a:prstGeom prst="rect">
            <a:avLst/>
          </a:prstGeom>
          <a:noFill/>
        </p:spPr>
        <p:txBody>
          <a:bodyPr wrap="square" lIns="0" tIns="0" rIns="0" bIns="0" rtlCol="0">
            <a:spAutoFit/>
          </a:bodyPr>
          <a:lstStyle/>
          <a:p>
            <a:pPr algn="l"/>
            <a:r>
              <a:rPr kumimoji="1" lang="en-US" altLang="ja-JP" sz="4000" b="1" dirty="0">
                <a:solidFill>
                  <a:schemeClr val="accent1"/>
                </a:solidFill>
                <a:latin typeface="+mj-ea"/>
                <a:ea typeface="+mj-ea"/>
                <a:cs typeface="Calibri" panose="020F0502020204030204" pitchFamily="34" charset="0"/>
              </a:rPr>
              <a:t>02</a:t>
            </a:r>
            <a:endParaRPr kumimoji="1" lang="ja-JP" altLang="en-US" sz="4000" b="1" dirty="0">
              <a:solidFill>
                <a:schemeClr val="accent1"/>
              </a:solidFill>
              <a:latin typeface="+mj-ea"/>
              <a:ea typeface="+mj-ea"/>
              <a:cs typeface="Calibri" panose="020F0502020204030204" pitchFamily="34" charset="0"/>
            </a:endParaRPr>
          </a:p>
        </p:txBody>
      </p:sp>
      <p:grpSp>
        <p:nvGrpSpPr>
          <p:cNvPr id="11" name="Group 10">
            <a:extLst>
              <a:ext uri="{FF2B5EF4-FFF2-40B4-BE49-F238E27FC236}">
                <a16:creationId xmlns:a16="http://schemas.microsoft.com/office/drawing/2014/main" id="{FA240C78-6B3B-D60C-2C74-87E2E203C870}"/>
              </a:ext>
            </a:extLst>
          </p:cNvPr>
          <p:cNvGrpSpPr/>
          <p:nvPr/>
        </p:nvGrpSpPr>
        <p:grpSpPr>
          <a:xfrm>
            <a:off x="9508590" y="1733941"/>
            <a:ext cx="1943189" cy="521140"/>
            <a:chOff x="9508590" y="702895"/>
            <a:chExt cx="1943189" cy="521140"/>
          </a:xfrm>
        </p:grpSpPr>
        <p:sp>
          <p:nvSpPr>
            <p:cNvPr id="12" name="Rounded Rectangle 11">
              <a:extLst>
                <a:ext uri="{FF2B5EF4-FFF2-40B4-BE49-F238E27FC236}">
                  <a16:creationId xmlns:a16="http://schemas.microsoft.com/office/drawing/2014/main" id="{FAB335B6-1114-9672-601B-A788D7392935}"/>
                </a:ext>
              </a:extLst>
            </p:cNvPr>
            <p:cNvSpPr/>
            <p:nvPr/>
          </p:nvSpPr>
          <p:spPr>
            <a:xfrm>
              <a:off x="9508590" y="702895"/>
              <a:ext cx="1943189" cy="521140"/>
            </a:xfrm>
            <a:prstGeom prst="roundRect">
              <a:avLst/>
            </a:prstGeom>
            <a:solidFill>
              <a:schemeClr val="accent1"/>
            </a:solidFill>
            <a:ln w="15875">
              <a:noFill/>
            </a:ln>
          </p:spPr>
          <p:style>
            <a:lnRef idx="2">
              <a:schemeClr val="accent1">
                <a:shade val="50000"/>
              </a:schemeClr>
            </a:lnRef>
            <a:fillRef idx="1">
              <a:schemeClr val="accent1"/>
            </a:fillRef>
            <a:effectRef idx="0">
              <a:schemeClr val="accent1"/>
            </a:effectRef>
            <a:fontRef idx="minor">
              <a:schemeClr val="lt1"/>
            </a:fontRef>
          </p:style>
          <p:txBody>
            <a:bodyPr tIns="90000" bIns="90000" rtlCol="0" anchor="t"/>
            <a:lstStyle/>
            <a:p>
              <a:pPr algn="l">
                <a:spcAft>
                  <a:spcPts val="600"/>
                </a:spcAft>
              </a:pPr>
              <a:endParaRPr lang="en-JP" sz="2400" dirty="0">
                <a:solidFill>
                  <a:schemeClr val="tx1"/>
                </a:solidFill>
                <a:latin typeface="+mn-ea"/>
              </a:endParaRPr>
            </a:p>
          </p:txBody>
        </p:sp>
        <p:sp>
          <p:nvSpPr>
            <p:cNvPr id="13" name="Google Shape;630;p42">
              <a:extLst>
                <a:ext uri="{FF2B5EF4-FFF2-40B4-BE49-F238E27FC236}">
                  <a16:creationId xmlns:a16="http://schemas.microsoft.com/office/drawing/2014/main" id="{D0DF1BB7-23DD-42C2-E5AA-594D29E8B283}"/>
                </a:ext>
              </a:extLst>
            </p:cNvPr>
            <p:cNvSpPr txBox="1"/>
            <p:nvPr/>
          </p:nvSpPr>
          <p:spPr>
            <a:xfrm>
              <a:off x="9508590" y="713620"/>
              <a:ext cx="1943189" cy="480131"/>
            </a:xfrm>
            <a:prstGeom prst="rect">
              <a:avLst/>
            </a:prstGeom>
            <a:noFill/>
            <a:ln>
              <a:noFill/>
            </a:ln>
          </p:spPr>
          <p:txBody>
            <a:bodyPr spcFirstLastPara="1" wrap="square" lIns="0" tIns="0" rIns="0" bIns="0" anchor="ctr" anchorCtr="0">
              <a:spAutoFit/>
            </a:bodyPr>
            <a:lstStyle/>
            <a:p>
              <a:pPr algn="ctr">
                <a:lnSpc>
                  <a:spcPct val="130000"/>
                </a:lnSpc>
              </a:pPr>
              <a:r>
                <a:rPr kumimoji="1" lang="en-US" altLang="ja-JP" sz="2400" b="1" dirty="0">
                  <a:solidFill>
                    <a:schemeClr val="bg1"/>
                  </a:solidFill>
                  <a:latin typeface="+mj-ea"/>
                  <a:ea typeface="+mj-ea"/>
                </a:rPr>
                <a:t>1</a:t>
              </a:r>
              <a:r>
                <a:rPr kumimoji="1" lang="ja-JP" altLang="en-JP" sz="2400" b="1" dirty="0">
                  <a:solidFill>
                    <a:schemeClr val="bg1"/>
                  </a:solidFill>
                  <a:latin typeface="+mj-ea"/>
                  <a:ea typeface="+mj-ea"/>
                </a:rPr>
                <a:t>人</a:t>
              </a:r>
              <a:r>
                <a:rPr kumimoji="1" lang="en-JP" altLang="ja-JP" sz="2400" b="1" dirty="0">
                  <a:solidFill>
                    <a:schemeClr val="bg1"/>
                  </a:solidFill>
                  <a:latin typeface="+mj-ea"/>
                  <a:ea typeface="+mj-ea"/>
                </a:rPr>
                <a:t>1</a:t>
              </a:r>
              <a:r>
                <a:rPr kumimoji="1" lang="ja-JP" altLang="en-JP" sz="2400" b="1" dirty="0">
                  <a:solidFill>
                    <a:schemeClr val="bg1"/>
                  </a:solidFill>
                  <a:latin typeface="+mj-ea"/>
                  <a:ea typeface="+mj-ea"/>
                </a:rPr>
                <a:t>分程度</a:t>
              </a:r>
              <a:endParaRPr kumimoji="1" lang="ja-JP" altLang="en-US" sz="2400" b="1" dirty="0">
                <a:solidFill>
                  <a:schemeClr val="bg1"/>
                </a:solidFill>
                <a:latin typeface="+mj-ea"/>
                <a:ea typeface="+mj-ea"/>
              </a:endParaRPr>
            </a:p>
          </p:txBody>
        </p:sp>
      </p:grpSp>
    </p:spTree>
    <p:extLst>
      <p:ext uri="{BB962C8B-B14F-4D97-AF65-F5344CB8AC3E}">
        <p14:creationId xmlns:p14="http://schemas.microsoft.com/office/powerpoint/2010/main" val="3491414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70277-AC4D-0F4D-1723-9E278418D6AE}"/>
              </a:ext>
            </a:extLst>
          </p:cNvPr>
          <p:cNvSpPr>
            <a:spLocks noGrp="1"/>
          </p:cNvSpPr>
          <p:nvPr>
            <p:ph type="title"/>
          </p:nvPr>
        </p:nvSpPr>
        <p:spPr/>
        <p:txBody>
          <a:bodyPr/>
          <a:lstStyle/>
          <a:p>
            <a:r>
              <a:rPr lang="ja-JP" altLang="en-US"/>
              <a:t>グループ分け</a:t>
            </a:r>
          </a:p>
        </p:txBody>
      </p:sp>
      <p:sp>
        <p:nvSpPr>
          <p:cNvPr id="3" name="Text Placeholder 2">
            <a:extLst>
              <a:ext uri="{FF2B5EF4-FFF2-40B4-BE49-F238E27FC236}">
                <a16:creationId xmlns:a16="http://schemas.microsoft.com/office/drawing/2014/main" id="{54876E06-4E4A-61CB-06E1-408B970F5145}"/>
              </a:ext>
            </a:extLst>
          </p:cNvPr>
          <p:cNvSpPr>
            <a:spLocks noGrp="1"/>
          </p:cNvSpPr>
          <p:nvPr>
            <p:ph type="body" sz="quarter" idx="10"/>
          </p:nvPr>
        </p:nvSpPr>
        <p:spPr/>
        <p:txBody>
          <a:bodyPr/>
          <a:lstStyle/>
          <a:p>
            <a:r>
              <a:rPr lang="en-US"/>
              <a:t>Groups</a:t>
            </a:r>
            <a:endParaRPr lang="en-JP"/>
          </a:p>
        </p:txBody>
      </p:sp>
      <p:grpSp>
        <p:nvGrpSpPr>
          <p:cNvPr id="8" name="Group 7">
            <a:extLst>
              <a:ext uri="{FF2B5EF4-FFF2-40B4-BE49-F238E27FC236}">
                <a16:creationId xmlns:a16="http://schemas.microsoft.com/office/drawing/2014/main" id="{1CAF0998-1133-22FD-2308-48AFAAC3759B}"/>
              </a:ext>
            </a:extLst>
          </p:cNvPr>
          <p:cNvGrpSpPr/>
          <p:nvPr/>
        </p:nvGrpSpPr>
        <p:grpSpPr>
          <a:xfrm>
            <a:off x="1340396" y="2652208"/>
            <a:ext cx="2197612" cy="2762624"/>
            <a:chOff x="1036836" y="2537908"/>
            <a:chExt cx="2197612" cy="2762624"/>
          </a:xfrm>
        </p:grpSpPr>
        <p:sp>
          <p:nvSpPr>
            <p:cNvPr id="4" name="テキスト ボックス 12">
              <a:extLst>
                <a:ext uri="{FF2B5EF4-FFF2-40B4-BE49-F238E27FC236}">
                  <a16:creationId xmlns:a16="http://schemas.microsoft.com/office/drawing/2014/main" id="{C5AD405E-89B4-01E8-3F92-C1FAD76FFE3F}"/>
                </a:ext>
              </a:extLst>
            </p:cNvPr>
            <p:cNvSpPr txBox="1"/>
            <p:nvPr/>
          </p:nvSpPr>
          <p:spPr>
            <a:xfrm>
              <a:off x="1036836" y="2537908"/>
              <a:ext cx="2197609" cy="492443"/>
            </a:xfrm>
            <a:prstGeom prst="rect">
              <a:avLst/>
            </a:prstGeom>
            <a:noFill/>
          </p:spPr>
          <p:txBody>
            <a:bodyPr wrap="square" lIns="0" tIns="0" rIns="0" bIns="0" rtlCol="0">
              <a:spAutoFit/>
            </a:bodyPr>
            <a:lstStyle/>
            <a:p>
              <a:pPr algn="l"/>
              <a:r>
                <a:rPr kumimoji="1" lang="ja-JP" altLang="en-US" sz="3200" b="1" dirty="0">
                  <a:solidFill>
                    <a:schemeClr val="accent1"/>
                  </a:solidFill>
                  <a:latin typeface="+mj-ea"/>
                  <a:ea typeface="+mj-ea"/>
                  <a:cs typeface="Calibri" panose="020F0502020204030204" pitchFamily="34" charset="0"/>
                </a:rPr>
                <a:t>グループ</a:t>
              </a:r>
              <a:r>
                <a:rPr kumimoji="1" lang="en-US" altLang="ja-JP" sz="3200" b="1" dirty="0">
                  <a:solidFill>
                    <a:schemeClr val="accent1"/>
                  </a:solidFill>
                  <a:latin typeface="+mj-ea"/>
                  <a:ea typeface="+mj-ea"/>
                  <a:cs typeface="Calibri" panose="020F0502020204030204" pitchFamily="34" charset="0"/>
                </a:rPr>
                <a:t>A</a:t>
              </a:r>
            </a:p>
          </p:txBody>
        </p:sp>
        <p:sp>
          <p:nvSpPr>
            <p:cNvPr id="7" name="テキスト ボックス 16">
              <a:extLst>
                <a:ext uri="{FF2B5EF4-FFF2-40B4-BE49-F238E27FC236}">
                  <a16:creationId xmlns:a16="http://schemas.microsoft.com/office/drawing/2014/main" id="{56BFAFD6-22C8-10C0-B927-6973FA033C12}"/>
                </a:ext>
              </a:extLst>
            </p:cNvPr>
            <p:cNvSpPr txBox="1"/>
            <p:nvPr/>
          </p:nvSpPr>
          <p:spPr>
            <a:xfrm>
              <a:off x="1036836" y="3158022"/>
              <a:ext cx="2197612" cy="2142510"/>
            </a:xfrm>
            <a:prstGeom prst="rect">
              <a:avLst/>
            </a:prstGeom>
            <a:noFill/>
          </p:spPr>
          <p:txBody>
            <a:bodyPr wrap="square" lIns="0" tIns="0" rIns="0" bIns="0" rtlCol="0">
              <a:spAutoFit/>
            </a:bodyPr>
            <a:lstStyle/>
            <a:p>
              <a:pPr algn="l">
                <a:lnSpc>
                  <a:spcPct val="200000"/>
                </a:lnSpc>
              </a:pPr>
              <a:r>
                <a:rPr lang="en-US" altLang="ja-JP" b="1">
                  <a:latin typeface="+mj-ea"/>
                  <a:ea typeface="+mj-ea"/>
                </a:rPr>
                <a:t>(</a:t>
              </a:r>
              <a:r>
                <a:rPr lang="ja-JP" altLang="en-US" b="1">
                  <a:latin typeface="+mj-ea"/>
                  <a:ea typeface="+mj-ea"/>
                </a:rPr>
                <a:t>ニックネーム</a:t>
              </a:r>
              <a:r>
                <a:rPr lang="en-US" altLang="ja-JP" b="1">
                  <a:latin typeface="+mj-ea"/>
                  <a:ea typeface="+mj-ea"/>
                </a:rPr>
                <a:t>) </a:t>
              </a:r>
              <a:r>
                <a:rPr lang="ja-JP" altLang="en-US" b="1">
                  <a:latin typeface="+mj-ea"/>
                  <a:ea typeface="+mj-ea"/>
                </a:rPr>
                <a:t>さん</a:t>
              </a:r>
            </a:p>
            <a:p>
              <a:pPr algn="l">
                <a:lnSpc>
                  <a:spcPct val="200000"/>
                </a:lnSpc>
              </a:pPr>
              <a:r>
                <a:rPr lang="en-US" altLang="ja-JP" b="1">
                  <a:latin typeface="+mj-ea"/>
                  <a:ea typeface="+mj-ea"/>
                </a:rPr>
                <a:t>(</a:t>
              </a:r>
              <a:r>
                <a:rPr lang="ja-JP" altLang="en-US" b="1">
                  <a:latin typeface="+mj-ea"/>
                  <a:ea typeface="+mj-ea"/>
                </a:rPr>
                <a:t>ニックネーム</a:t>
              </a:r>
              <a:r>
                <a:rPr lang="en-US" altLang="ja-JP" b="1">
                  <a:latin typeface="+mj-ea"/>
                  <a:ea typeface="+mj-ea"/>
                </a:rPr>
                <a:t>) </a:t>
              </a:r>
              <a:r>
                <a:rPr lang="ja-JP" altLang="en-US" b="1">
                  <a:latin typeface="+mj-ea"/>
                  <a:ea typeface="+mj-ea"/>
                </a:rPr>
                <a:t>さん</a:t>
              </a:r>
            </a:p>
            <a:p>
              <a:pPr algn="l">
                <a:lnSpc>
                  <a:spcPct val="200000"/>
                </a:lnSpc>
              </a:pPr>
              <a:r>
                <a:rPr lang="en-US" altLang="ja-JP" b="1">
                  <a:latin typeface="+mj-ea"/>
                  <a:ea typeface="+mj-ea"/>
                </a:rPr>
                <a:t>(</a:t>
              </a:r>
              <a:r>
                <a:rPr lang="ja-JP" altLang="en-US" b="1">
                  <a:latin typeface="+mj-ea"/>
                  <a:ea typeface="+mj-ea"/>
                </a:rPr>
                <a:t>ニックネーム</a:t>
              </a:r>
              <a:r>
                <a:rPr lang="en-US" altLang="ja-JP" b="1">
                  <a:latin typeface="+mj-ea"/>
                  <a:ea typeface="+mj-ea"/>
                </a:rPr>
                <a:t>) </a:t>
              </a:r>
              <a:r>
                <a:rPr lang="ja-JP" altLang="en-US" b="1">
                  <a:latin typeface="+mj-ea"/>
                  <a:ea typeface="+mj-ea"/>
                </a:rPr>
                <a:t>さん</a:t>
              </a:r>
            </a:p>
            <a:p>
              <a:pPr algn="l">
                <a:lnSpc>
                  <a:spcPct val="200000"/>
                </a:lnSpc>
              </a:pPr>
              <a:r>
                <a:rPr lang="en-US" altLang="ja-JP" b="1">
                  <a:latin typeface="+mj-ea"/>
                  <a:ea typeface="+mj-ea"/>
                </a:rPr>
                <a:t>(</a:t>
              </a:r>
              <a:r>
                <a:rPr lang="ja-JP" altLang="en-US" b="1">
                  <a:latin typeface="+mj-ea"/>
                  <a:ea typeface="+mj-ea"/>
                </a:rPr>
                <a:t>ニックネーム</a:t>
              </a:r>
              <a:r>
                <a:rPr lang="en-US" altLang="ja-JP" b="1">
                  <a:latin typeface="+mj-ea"/>
                  <a:ea typeface="+mj-ea"/>
                </a:rPr>
                <a:t>) </a:t>
              </a:r>
              <a:r>
                <a:rPr lang="ja-JP" altLang="en-US" b="1">
                  <a:latin typeface="+mj-ea"/>
                  <a:ea typeface="+mj-ea"/>
                </a:rPr>
                <a:t>さん</a:t>
              </a:r>
            </a:p>
          </p:txBody>
        </p:sp>
      </p:grpSp>
      <p:grpSp>
        <p:nvGrpSpPr>
          <p:cNvPr id="9" name="Group 8">
            <a:extLst>
              <a:ext uri="{FF2B5EF4-FFF2-40B4-BE49-F238E27FC236}">
                <a16:creationId xmlns:a16="http://schemas.microsoft.com/office/drawing/2014/main" id="{12BECCBB-1FD2-18CF-E45B-BBC5D157066D}"/>
              </a:ext>
            </a:extLst>
          </p:cNvPr>
          <p:cNvGrpSpPr/>
          <p:nvPr/>
        </p:nvGrpSpPr>
        <p:grpSpPr>
          <a:xfrm>
            <a:off x="4989158" y="2652208"/>
            <a:ext cx="2241886" cy="2762624"/>
            <a:chOff x="1036836" y="2537908"/>
            <a:chExt cx="2241886" cy="2762624"/>
          </a:xfrm>
        </p:grpSpPr>
        <p:sp>
          <p:nvSpPr>
            <p:cNvPr id="10" name="テキスト ボックス 12">
              <a:extLst>
                <a:ext uri="{FF2B5EF4-FFF2-40B4-BE49-F238E27FC236}">
                  <a16:creationId xmlns:a16="http://schemas.microsoft.com/office/drawing/2014/main" id="{95118EA3-BF6D-09B0-6D53-EB4F15DB782C}"/>
                </a:ext>
              </a:extLst>
            </p:cNvPr>
            <p:cNvSpPr txBox="1"/>
            <p:nvPr/>
          </p:nvSpPr>
          <p:spPr>
            <a:xfrm>
              <a:off x="1036836" y="2537908"/>
              <a:ext cx="2241886" cy="492443"/>
            </a:xfrm>
            <a:prstGeom prst="rect">
              <a:avLst/>
            </a:prstGeom>
            <a:noFill/>
          </p:spPr>
          <p:txBody>
            <a:bodyPr wrap="square" lIns="0" tIns="0" rIns="0" bIns="0" rtlCol="0">
              <a:spAutoFit/>
            </a:bodyPr>
            <a:lstStyle/>
            <a:p>
              <a:pPr algn="l"/>
              <a:r>
                <a:rPr kumimoji="1" lang="ja-JP" altLang="en-US" sz="3200" b="1" dirty="0">
                  <a:solidFill>
                    <a:schemeClr val="accent1"/>
                  </a:solidFill>
                  <a:latin typeface="+mj-ea"/>
                  <a:ea typeface="+mj-ea"/>
                  <a:cs typeface="Calibri" panose="020F0502020204030204" pitchFamily="34" charset="0"/>
                </a:rPr>
                <a:t>グループ</a:t>
              </a:r>
              <a:r>
                <a:rPr kumimoji="1" lang="en-US" altLang="ja-JP" sz="3200" b="1" dirty="0">
                  <a:solidFill>
                    <a:schemeClr val="accent1"/>
                  </a:solidFill>
                  <a:latin typeface="+mj-ea"/>
                  <a:ea typeface="+mj-ea"/>
                  <a:cs typeface="Calibri" panose="020F0502020204030204" pitchFamily="34" charset="0"/>
                </a:rPr>
                <a:t>B</a:t>
              </a:r>
            </a:p>
          </p:txBody>
        </p:sp>
        <p:sp>
          <p:nvSpPr>
            <p:cNvPr id="11" name="テキスト ボックス 16">
              <a:extLst>
                <a:ext uri="{FF2B5EF4-FFF2-40B4-BE49-F238E27FC236}">
                  <a16:creationId xmlns:a16="http://schemas.microsoft.com/office/drawing/2014/main" id="{0A35D1C0-BF74-4CB8-3603-8A8D8DCEF711}"/>
                </a:ext>
              </a:extLst>
            </p:cNvPr>
            <p:cNvSpPr txBox="1"/>
            <p:nvPr/>
          </p:nvSpPr>
          <p:spPr>
            <a:xfrm>
              <a:off x="1036836" y="3158022"/>
              <a:ext cx="2241886" cy="2142510"/>
            </a:xfrm>
            <a:prstGeom prst="rect">
              <a:avLst/>
            </a:prstGeom>
            <a:noFill/>
          </p:spPr>
          <p:txBody>
            <a:bodyPr wrap="square" lIns="0" tIns="0" rIns="0" bIns="0" rtlCol="0">
              <a:spAutoFit/>
            </a:bodyPr>
            <a:lstStyle/>
            <a:p>
              <a:pPr algn="l">
                <a:lnSpc>
                  <a:spcPct val="200000"/>
                </a:lnSpc>
              </a:pPr>
              <a:r>
                <a:rPr lang="en-US" altLang="ja-JP" b="1">
                  <a:latin typeface="+mj-ea"/>
                  <a:ea typeface="+mj-ea"/>
                </a:rPr>
                <a:t>(</a:t>
              </a:r>
              <a:r>
                <a:rPr lang="ja-JP" altLang="en-US" b="1">
                  <a:latin typeface="+mj-ea"/>
                  <a:ea typeface="+mj-ea"/>
                </a:rPr>
                <a:t>ニックネーム</a:t>
              </a:r>
              <a:r>
                <a:rPr lang="en-US" altLang="ja-JP" b="1">
                  <a:latin typeface="+mj-ea"/>
                  <a:ea typeface="+mj-ea"/>
                </a:rPr>
                <a:t>) </a:t>
              </a:r>
              <a:r>
                <a:rPr lang="ja-JP" altLang="en-US" b="1">
                  <a:latin typeface="+mj-ea"/>
                  <a:ea typeface="+mj-ea"/>
                </a:rPr>
                <a:t>さん</a:t>
              </a:r>
            </a:p>
            <a:p>
              <a:pPr algn="l">
                <a:lnSpc>
                  <a:spcPct val="200000"/>
                </a:lnSpc>
              </a:pPr>
              <a:r>
                <a:rPr lang="en-US" altLang="ja-JP" b="1">
                  <a:latin typeface="+mj-ea"/>
                  <a:ea typeface="+mj-ea"/>
                </a:rPr>
                <a:t>(</a:t>
              </a:r>
              <a:r>
                <a:rPr lang="ja-JP" altLang="en-US" b="1">
                  <a:latin typeface="+mj-ea"/>
                  <a:ea typeface="+mj-ea"/>
                </a:rPr>
                <a:t>ニックネーム</a:t>
              </a:r>
              <a:r>
                <a:rPr lang="en-US" altLang="ja-JP" b="1">
                  <a:latin typeface="+mj-ea"/>
                  <a:ea typeface="+mj-ea"/>
                </a:rPr>
                <a:t>) </a:t>
              </a:r>
              <a:r>
                <a:rPr lang="ja-JP" altLang="en-US" b="1">
                  <a:latin typeface="+mj-ea"/>
                  <a:ea typeface="+mj-ea"/>
                </a:rPr>
                <a:t>さん</a:t>
              </a:r>
            </a:p>
            <a:p>
              <a:pPr algn="l">
                <a:lnSpc>
                  <a:spcPct val="200000"/>
                </a:lnSpc>
              </a:pPr>
              <a:r>
                <a:rPr lang="en-US" altLang="ja-JP" b="1">
                  <a:latin typeface="+mj-ea"/>
                  <a:ea typeface="+mj-ea"/>
                </a:rPr>
                <a:t>(</a:t>
              </a:r>
              <a:r>
                <a:rPr lang="ja-JP" altLang="en-US" b="1">
                  <a:latin typeface="+mj-ea"/>
                  <a:ea typeface="+mj-ea"/>
                </a:rPr>
                <a:t>ニックネーム</a:t>
              </a:r>
              <a:r>
                <a:rPr lang="en-US" altLang="ja-JP" b="1">
                  <a:latin typeface="+mj-ea"/>
                  <a:ea typeface="+mj-ea"/>
                </a:rPr>
                <a:t>) </a:t>
              </a:r>
              <a:r>
                <a:rPr lang="ja-JP" altLang="en-US" b="1">
                  <a:latin typeface="+mj-ea"/>
                  <a:ea typeface="+mj-ea"/>
                </a:rPr>
                <a:t>さん</a:t>
              </a:r>
            </a:p>
            <a:p>
              <a:pPr algn="l">
                <a:lnSpc>
                  <a:spcPct val="200000"/>
                </a:lnSpc>
              </a:pPr>
              <a:r>
                <a:rPr lang="en-US" altLang="ja-JP" b="1">
                  <a:latin typeface="+mj-ea"/>
                  <a:ea typeface="+mj-ea"/>
                </a:rPr>
                <a:t>(</a:t>
              </a:r>
              <a:r>
                <a:rPr lang="ja-JP" altLang="en-US" b="1">
                  <a:latin typeface="+mj-ea"/>
                  <a:ea typeface="+mj-ea"/>
                </a:rPr>
                <a:t>ニックネーム</a:t>
              </a:r>
              <a:r>
                <a:rPr lang="en-US" altLang="ja-JP" b="1">
                  <a:latin typeface="+mj-ea"/>
                  <a:ea typeface="+mj-ea"/>
                </a:rPr>
                <a:t>) </a:t>
              </a:r>
              <a:r>
                <a:rPr lang="ja-JP" altLang="en-US" b="1">
                  <a:latin typeface="+mj-ea"/>
                  <a:ea typeface="+mj-ea"/>
                </a:rPr>
                <a:t>さん</a:t>
              </a:r>
            </a:p>
          </p:txBody>
        </p:sp>
      </p:grpSp>
      <p:grpSp>
        <p:nvGrpSpPr>
          <p:cNvPr id="12" name="Group 11">
            <a:extLst>
              <a:ext uri="{FF2B5EF4-FFF2-40B4-BE49-F238E27FC236}">
                <a16:creationId xmlns:a16="http://schemas.microsoft.com/office/drawing/2014/main" id="{350C100A-CBC3-D2AB-5E63-2EDBC70CE438}"/>
              </a:ext>
            </a:extLst>
          </p:cNvPr>
          <p:cNvGrpSpPr/>
          <p:nvPr/>
        </p:nvGrpSpPr>
        <p:grpSpPr>
          <a:xfrm>
            <a:off x="8829626" y="2652208"/>
            <a:ext cx="2266704" cy="2762624"/>
            <a:chOff x="1036836" y="2537908"/>
            <a:chExt cx="2266704" cy="2762624"/>
          </a:xfrm>
        </p:grpSpPr>
        <p:sp>
          <p:nvSpPr>
            <p:cNvPr id="13" name="テキスト ボックス 12">
              <a:extLst>
                <a:ext uri="{FF2B5EF4-FFF2-40B4-BE49-F238E27FC236}">
                  <a16:creationId xmlns:a16="http://schemas.microsoft.com/office/drawing/2014/main" id="{D7952E45-CAE8-3AD9-458C-611766245D3D}"/>
                </a:ext>
              </a:extLst>
            </p:cNvPr>
            <p:cNvSpPr txBox="1"/>
            <p:nvPr/>
          </p:nvSpPr>
          <p:spPr>
            <a:xfrm>
              <a:off x="1036836" y="2537908"/>
              <a:ext cx="2266704" cy="492443"/>
            </a:xfrm>
            <a:prstGeom prst="rect">
              <a:avLst/>
            </a:prstGeom>
            <a:noFill/>
          </p:spPr>
          <p:txBody>
            <a:bodyPr wrap="square" lIns="0" tIns="0" rIns="0" bIns="0" rtlCol="0">
              <a:spAutoFit/>
            </a:bodyPr>
            <a:lstStyle/>
            <a:p>
              <a:pPr algn="l"/>
              <a:r>
                <a:rPr kumimoji="1" lang="ja-JP" altLang="en-US" sz="3200" b="1" dirty="0">
                  <a:solidFill>
                    <a:schemeClr val="accent1"/>
                  </a:solidFill>
                  <a:latin typeface="+mj-ea"/>
                  <a:ea typeface="+mj-ea"/>
                  <a:cs typeface="Calibri" panose="020F0502020204030204" pitchFamily="34" charset="0"/>
                </a:rPr>
                <a:t>グループ</a:t>
              </a:r>
              <a:r>
                <a:rPr kumimoji="1" lang="en-US" altLang="ja-JP" sz="3200" b="1" dirty="0">
                  <a:solidFill>
                    <a:schemeClr val="accent1"/>
                  </a:solidFill>
                  <a:latin typeface="+mj-ea"/>
                  <a:ea typeface="+mj-ea"/>
                  <a:cs typeface="Calibri" panose="020F0502020204030204" pitchFamily="34" charset="0"/>
                </a:rPr>
                <a:t>C</a:t>
              </a:r>
            </a:p>
          </p:txBody>
        </p:sp>
        <p:sp>
          <p:nvSpPr>
            <p:cNvPr id="14" name="テキスト ボックス 16">
              <a:extLst>
                <a:ext uri="{FF2B5EF4-FFF2-40B4-BE49-F238E27FC236}">
                  <a16:creationId xmlns:a16="http://schemas.microsoft.com/office/drawing/2014/main" id="{3C151F88-E38F-9F7C-70F5-91CF62F88A79}"/>
                </a:ext>
              </a:extLst>
            </p:cNvPr>
            <p:cNvSpPr txBox="1"/>
            <p:nvPr/>
          </p:nvSpPr>
          <p:spPr>
            <a:xfrm>
              <a:off x="1036836" y="3158022"/>
              <a:ext cx="2266704" cy="2142510"/>
            </a:xfrm>
            <a:prstGeom prst="rect">
              <a:avLst/>
            </a:prstGeom>
            <a:noFill/>
          </p:spPr>
          <p:txBody>
            <a:bodyPr wrap="square" lIns="0" tIns="0" rIns="0" bIns="0" rtlCol="0">
              <a:spAutoFit/>
            </a:bodyPr>
            <a:lstStyle/>
            <a:p>
              <a:pPr algn="l">
                <a:lnSpc>
                  <a:spcPct val="200000"/>
                </a:lnSpc>
              </a:pPr>
              <a:r>
                <a:rPr lang="en-US" altLang="ja-JP" b="1">
                  <a:latin typeface="+mj-ea"/>
                  <a:ea typeface="+mj-ea"/>
                </a:rPr>
                <a:t>(</a:t>
              </a:r>
              <a:r>
                <a:rPr lang="ja-JP" altLang="en-US" b="1">
                  <a:latin typeface="+mj-ea"/>
                  <a:ea typeface="+mj-ea"/>
                </a:rPr>
                <a:t>ニックネーム</a:t>
              </a:r>
              <a:r>
                <a:rPr lang="en-US" altLang="ja-JP" b="1">
                  <a:latin typeface="+mj-ea"/>
                  <a:ea typeface="+mj-ea"/>
                </a:rPr>
                <a:t>) </a:t>
              </a:r>
              <a:r>
                <a:rPr lang="ja-JP" altLang="en-US" b="1">
                  <a:latin typeface="+mj-ea"/>
                  <a:ea typeface="+mj-ea"/>
                </a:rPr>
                <a:t>さん</a:t>
              </a:r>
            </a:p>
            <a:p>
              <a:pPr algn="l">
                <a:lnSpc>
                  <a:spcPct val="200000"/>
                </a:lnSpc>
              </a:pPr>
              <a:r>
                <a:rPr lang="en-US" altLang="ja-JP" b="1">
                  <a:latin typeface="+mj-ea"/>
                  <a:ea typeface="+mj-ea"/>
                </a:rPr>
                <a:t>(</a:t>
              </a:r>
              <a:r>
                <a:rPr lang="ja-JP" altLang="en-US" b="1">
                  <a:latin typeface="+mj-ea"/>
                  <a:ea typeface="+mj-ea"/>
                </a:rPr>
                <a:t>ニックネーム</a:t>
              </a:r>
              <a:r>
                <a:rPr lang="en-US" altLang="ja-JP" b="1">
                  <a:latin typeface="+mj-ea"/>
                  <a:ea typeface="+mj-ea"/>
                </a:rPr>
                <a:t>) </a:t>
              </a:r>
              <a:r>
                <a:rPr lang="ja-JP" altLang="en-US" b="1">
                  <a:latin typeface="+mj-ea"/>
                  <a:ea typeface="+mj-ea"/>
                </a:rPr>
                <a:t>さん</a:t>
              </a:r>
            </a:p>
            <a:p>
              <a:pPr algn="l">
                <a:lnSpc>
                  <a:spcPct val="200000"/>
                </a:lnSpc>
              </a:pPr>
              <a:r>
                <a:rPr lang="en-US" altLang="ja-JP" b="1">
                  <a:latin typeface="+mj-ea"/>
                  <a:ea typeface="+mj-ea"/>
                </a:rPr>
                <a:t>(</a:t>
              </a:r>
              <a:r>
                <a:rPr lang="ja-JP" altLang="en-US" b="1">
                  <a:latin typeface="+mj-ea"/>
                  <a:ea typeface="+mj-ea"/>
                </a:rPr>
                <a:t>ニックネーム</a:t>
              </a:r>
              <a:r>
                <a:rPr lang="en-US" altLang="ja-JP" b="1">
                  <a:latin typeface="+mj-ea"/>
                  <a:ea typeface="+mj-ea"/>
                </a:rPr>
                <a:t>) </a:t>
              </a:r>
              <a:r>
                <a:rPr lang="ja-JP" altLang="en-US" b="1">
                  <a:latin typeface="+mj-ea"/>
                  <a:ea typeface="+mj-ea"/>
                </a:rPr>
                <a:t>さん</a:t>
              </a:r>
            </a:p>
            <a:p>
              <a:pPr algn="l">
                <a:lnSpc>
                  <a:spcPct val="200000"/>
                </a:lnSpc>
              </a:pPr>
              <a:r>
                <a:rPr lang="en-US" altLang="ja-JP" b="1">
                  <a:latin typeface="+mj-ea"/>
                  <a:ea typeface="+mj-ea"/>
                </a:rPr>
                <a:t>(</a:t>
              </a:r>
              <a:r>
                <a:rPr lang="ja-JP" altLang="en-US" b="1">
                  <a:latin typeface="+mj-ea"/>
                  <a:ea typeface="+mj-ea"/>
                </a:rPr>
                <a:t>ニックネーム</a:t>
              </a:r>
              <a:r>
                <a:rPr lang="en-US" altLang="ja-JP" b="1">
                  <a:latin typeface="+mj-ea"/>
                  <a:ea typeface="+mj-ea"/>
                </a:rPr>
                <a:t>) </a:t>
              </a:r>
              <a:r>
                <a:rPr lang="ja-JP" altLang="en-US" b="1">
                  <a:latin typeface="+mj-ea"/>
                  <a:ea typeface="+mj-ea"/>
                </a:rPr>
                <a:t>さん</a:t>
              </a:r>
            </a:p>
          </p:txBody>
        </p:sp>
      </p:grpSp>
      <p:cxnSp>
        <p:nvCxnSpPr>
          <p:cNvPr id="5" name="Straight Connector 4">
            <a:extLst>
              <a:ext uri="{FF2B5EF4-FFF2-40B4-BE49-F238E27FC236}">
                <a16:creationId xmlns:a16="http://schemas.microsoft.com/office/drawing/2014/main" id="{CA551EE8-97BA-3E42-1FE2-87956CC099CC}"/>
              </a:ext>
            </a:extLst>
          </p:cNvPr>
          <p:cNvCxnSpPr>
            <a:cxnSpLocks/>
          </p:cNvCxnSpPr>
          <p:nvPr/>
        </p:nvCxnSpPr>
        <p:spPr>
          <a:xfrm>
            <a:off x="4212000" y="2049024"/>
            <a:ext cx="0" cy="3875276"/>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F708E0AD-F68A-358F-188A-F07977225653}"/>
              </a:ext>
            </a:extLst>
          </p:cNvPr>
          <p:cNvCxnSpPr>
            <a:cxnSpLocks/>
          </p:cNvCxnSpPr>
          <p:nvPr/>
        </p:nvCxnSpPr>
        <p:spPr>
          <a:xfrm>
            <a:off x="7980000" y="2049024"/>
            <a:ext cx="0" cy="3875276"/>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760723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1064291-7667-9775-898D-1A2466E0E956}"/>
              </a:ext>
            </a:extLst>
          </p:cNvPr>
          <p:cNvSpPr txBox="1"/>
          <p:nvPr/>
        </p:nvSpPr>
        <p:spPr>
          <a:xfrm>
            <a:off x="513408" y="2979455"/>
            <a:ext cx="7956222" cy="1601336"/>
          </a:xfrm>
          <a:prstGeom prst="rect">
            <a:avLst/>
          </a:prstGeom>
          <a:noFill/>
        </p:spPr>
        <p:txBody>
          <a:bodyPr wrap="square" lIns="0" tIns="0" rIns="0" bIns="0" rtlCol="0">
            <a:spAutoFit/>
          </a:bodyPr>
          <a:lstStyle/>
          <a:p>
            <a:pPr>
              <a:lnSpc>
                <a:spcPct val="110000"/>
              </a:lnSpc>
            </a:pPr>
            <a:r>
              <a:rPr lang="en-US" altLang="ja-JP" sz="6000" b="1" spc="-150" dirty="0">
                <a:latin typeface="+mj-ea"/>
                <a:ea typeface="+mj-ea"/>
              </a:rPr>
              <a:t>Step1. </a:t>
            </a:r>
          </a:p>
          <a:p>
            <a:pPr>
              <a:lnSpc>
                <a:spcPct val="110000"/>
              </a:lnSpc>
            </a:pPr>
            <a:r>
              <a:rPr lang="en-US" altLang="ja-JP" sz="3600" b="1" spc="-150" dirty="0">
                <a:latin typeface="+mj-ea"/>
                <a:ea typeface="+mj-ea"/>
              </a:rPr>
              <a:t>5</a:t>
            </a:r>
            <a:r>
              <a:rPr lang="ja-JP" altLang="en-US" sz="3600" b="1" spc="-150" dirty="0">
                <a:latin typeface="+mj-ea"/>
                <a:ea typeface="+mj-ea"/>
              </a:rPr>
              <a:t>つの家族を振り返る</a:t>
            </a:r>
          </a:p>
        </p:txBody>
      </p:sp>
      <p:sp>
        <p:nvSpPr>
          <p:cNvPr id="4" name="スライド番号プレースホルダー 5">
            <a:extLst>
              <a:ext uri="{FF2B5EF4-FFF2-40B4-BE49-F238E27FC236}">
                <a16:creationId xmlns:a16="http://schemas.microsoft.com/office/drawing/2014/main" id="{084D4646-C812-2ECA-2C4D-9AB362E773DD}"/>
              </a:ext>
            </a:extLst>
          </p:cNvPr>
          <p:cNvSpPr txBox="1">
            <a:spLocks/>
          </p:cNvSpPr>
          <p:nvPr/>
        </p:nvSpPr>
        <p:spPr>
          <a:xfrm>
            <a:off x="513408" y="2618776"/>
            <a:ext cx="5400000" cy="188301"/>
          </a:xfrm>
          <a:prstGeom prst="rect">
            <a:avLst/>
          </a:prstGeom>
        </p:spPr>
        <p:txBody>
          <a:bodyPr wrap="none" lIns="0" tIns="0" rIns="0" bIns="0" anchor="ctr"/>
          <a:lstStyle>
            <a:defPPr>
              <a:defRPr lang="ja-JP"/>
            </a:defPPr>
            <a:lvl1pPr algn="r" rtl="0" fontAlgn="base">
              <a:spcBef>
                <a:spcPct val="0"/>
              </a:spcBef>
              <a:spcAft>
                <a:spcPct val="0"/>
              </a:spcAft>
              <a:defRPr kumimoji="1" sz="1200" b="1" kern="1200">
                <a:solidFill>
                  <a:schemeClr val="bg1">
                    <a:lumMod val="50000"/>
                  </a:schemeClr>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l"/>
            <a:r>
              <a:rPr lang="en-US" altLang="ja-JP" sz="2400" b="0" spc="110" dirty="0">
                <a:solidFill>
                  <a:schemeClr val="accent1"/>
                </a:solidFill>
              </a:rPr>
              <a:t>Five Families</a:t>
            </a:r>
            <a:endParaRPr kumimoji="1" lang="en" altLang="ja-JP" sz="2400" b="0" i="0" kern="1200" spc="110" dirty="0">
              <a:solidFill>
                <a:schemeClr val="accent1"/>
              </a:solidFill>
              <a:effectLst/>
              <a:latin typeface="+mn-lt"/>
              <a:ea typeface="+mn-ea"/>
              <a:cs typeface="+mn-cs"/>
            </a:endParaRPr>
          </a:p>
        </p:txBody>
      </p:sp>
      <p:sp>
        <p:nvSpPr>
          <p:cNvPr id="6" name="スライド番号プレースホルダー 5">
            <a:extLst>
              <a:ext uri="{FF2B5EF4-FFF2-40B4-BE49-F238E27FC236}">
                <a16:creationId xmlns:a16="http://schemas.microsoft.com/office/drawing/2014/main" id="{8C725EBD-CCDA-C98F-44EA-A90C8CF540B4}"/>
              </a:ext>
            </a:extLst>
          </p:cNvPr>
          <p:cNvSpPr txBox="1">
            <a:spLocks/>
          </p:cNvSpPr>
          <p:nvPr/>
        </p:nvSpPr>
        <p:spPr>
          <a:xfrm>
            <a:off x="513408" y="2272315"/>
            <a:ext cx="5400000" cy="188301"/>
          </a:xfrm>
          <a:prstGeom prst="rect">
            <a:avLst/>
          </a:prstGeom>
        </p:spPr>
        <p:txBody>
          <a:bodyPr wrap="none" lIns="0" tIns="0" rIns="0" bIns="0" anchor="ctr"/>
          <a:lstStyle>
            <a:defPPr>
              <a:defRPr lang="ja-JP"/>
            </a:defPPr>
            <a:lvl1pPr algn="r" rtl="0" fontAlgn="base">
              <a:spcBef>
                <a:spcPct val="0"/>
              </a:spcBef>
              <a:spcAft>
                <a:spcPct val="0"/>
              </a:spcAft>
              <a:defRPr kumimoji="1" sz="1200" b="1" kern="1200">
                <a:solidFill>
                  <a:schemeClr val="bg1">
                    <a:lumMod val="50000"/>
                  </a:schemeClr>
                </a:solidFill>
                <a:latin typeface="+mn-lt"/>
                <a:ea typeface="+mn-ea"/>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l"/>
            <a:r>
              <a:rPr kumimoji="1" lang="en-US" altLang="ja-JP" sz="2400" b="0" i="0" kern="1200" spc="110" dirty="0">
                <a:solidFill>
                  <a:schemeClr val="accent1"/>
                </a:solidFill>
                <a:effectLst/>
                <a:latin typeface="+mn-lt"/>
                <a:ea typeface="+mn-ea"/>
                <a:cs typeface="+mn-cs"/>
              </a:rPr>
              <a:t>#02</a:t>
            </a:r>
            <a:endParaRPr kumimoji="1" lang="en" altLang="ja-JP" sz="2400" b="0" i="0" kern="1200" spc="110" dirty="0">
              <a:solidFill>
                <a:schemeClr val="accent1"/>
              </a:solidFill>
              <a:effectLst/>
              <a:latin typeface="+mn-lt"/>
              <a:ea typeface="+mn-ea"/>
              <a:cs typeface="+mn-cs"/>
            </a:endParaRPr>
          </a:p>
        </p:txBody>
      </p:sp>
    </p:spTree>
    <p:extLst>
      <p:ext uri="{BB962C8B-B14F-4D97-AF65-F5344CB8AC3E}">
        <p14:creationId xmlns:p14="http://schemas.microsoft.com/office/powerpoint/2010/main" val="8408715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3">
            <a:extLst>
              <a:ext uri="{FF2B5EF4-FFF2-40B4-BE49-F238E27FC236}">
                <a16:creationId xmlns:a16="http://schemas.microsoft.com/office/drawing/2014/main" id="{73CC12CF-C11E-75FC-5D90-4FD50D19E412}"/>
              </a:ext>
            </a:extLst>
          </p:cNvPr>
          <p:cNvSpPr txBox="1">
            <a:spLocks/>
          </p:cNvSpPr>
          <p:nvPr/>
        </p:nvSpPr>
        <p:spPr>
          <a:xfrm>
            <a:off x="713879" y="2276220"/>
            <a:ext cx="7491890" cy="1468279"/>
          </a:xfrm>
          <a:prstGeom prst="rect">
            <a:avLst/>
          </a:prstGeom>
        </p:spPr>
        <p:txBody>
          <a:bodyPr/>
          <a:lstStyle>
            <a:lvl1pPr marL="342908" indent="-342908" algn="l" defTabSz="914423" rtl="0" eaLnBrk="1" latinLnBrk="0" hangingPunct="1">
              <a:spcBef>
                <a:spcPct val="20000"/>
              </a:spcBef>
              <a:buFont typeface="Arial" panose="020B0604020202020204" pitchFamily="34" charset="0"/>
              <a:buChar char="•"/>
              <a:defRPr kumimoji="1" sz="2400" kern="1200" spc="0" baseline="0">
                <a:solidFill>
                  <a:schemeClr val="tx1"/>
                </a:solidFill>
                <a:latin typeface="+mn-ea"/>
                <a:ea typeface="+mn-ea"/>
                <a:cs typeface="+mn-cs"/>
              </a:defRPr>
            </a:lvl1pPr>
            <a:lvl2pPr marL="742969" indent="-285757" algn="l" defTabSz="914423" rtl="0" eaLnBrk="1" latinLnBrk="0" hangingPunct="1">
              <a:spcBef>
                <a:spcPct val="20000"/>
              </a:spcBef>
              <a:buFont typeface="Arial" panose="020B0604020202020204" pitchFamily="34" charset="0"/>
              <a:buChar char="–"/>
              <a:defRPr kumimoji="1" sz="2400" kern="1200" spc="0" baseline="0">
                <a:solidFill>
                  <a:schemeClr val="tx1"/>
                </a:solidFill>
                <a:latin typeface="+mn-ea"/>
                <a:ea typeface="+mn-ea"/>
                <a:cs typeface="+mn-cs"/>
              </a:defRPr>
            </a:lvl2pPr>
            <a:lvl3pPr marL="1143028" indent="-228606" algn="l" defTabSz="914423" rtl="0" eaLnBrk="1" latinLnBrk="0" hangingPunct="1">
              <a:spcBef>
                <a:spcPct val="20000"/>
              </a:spcBef>
              <a:buFont typeface="Arial" panose="020B0604020202020204" pitchFamily="34" charset="0"/>
              <a:buChar char="•"/>
              <a:defRPr kumimoji="1" sz="1800" kern="1200" spc="0" baseline="0">
                <a:solidFill>
                  <a:schemeClr val="tx1"/>
                </a:solidFill>
                <a:latin typeface="+mn-ea"/>
                <a:ea typeface="+mn-ea"/>
                <a:cs typeface="+mn-cs"/>
              </a:defRPr>
            </a:lvl3pPr>
            <a:lvl4pPr marL="1600240" indent="-228606" algn="l" defTabSz="914423" rtl="0" eaLnBrk="1" latinLnBrk="0" hangingPunct="1">
              <a:spcBef>
                <a:spcPct val="20000"/>
              </a:spcBef>
              <a:buFont typeface="Arial" panose="020B0604020202020204" pitchFamily="34" charset="0"/>
              <a:buChar char="–"/>
              <a:defRPr kumimoji="1" sz="1800" kern="1200" spc="0" baseline="0">
                <a:solidFill>
                  <a:schemeClr val="tx1"/>
                </a:solidFill>
                <a:latin typeface="+mn-ea"/>
                <a:ea typeface="+mn-ea"/>
                <a:cs typeface="+mn-cs"/>
              </a:defRPr>
            </a:lvl4pPr>
            <a:lvl5pPr marL="2057452" indent="-228606" algn="l" defTabSz="914423" rtl="0" eaLnBrk="1" latinLnBrk="0" hangingPunct="1">
              <a:spcBef>
                <a:spcPct val="20000"/>
              </a:spcBef>
              <a:buFont typeface="Arial" panose="020B0604020202020204" pitchFamily="34" charset="0"/>
              <a:buChar char="»"/>
              <a:defRPr kumimoji="1" sz="1800" kern="1200" spc="0" baseline="0">
                <a:solidFill>
                  <a:schemeClr val="tx1"/>
                </a:solidFill>
                <a:latin typeface="+mn-ea"/>
                <a:ea typeface="+mn-ea"/>
                <a:cs typeface="+mn-cs"/>
              </a:defRPr>
            </a:lvl5pPr>
            <a:lvl6pPr marL="2514663"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fontAlgn="auto">
              <a:spcAft>
                <a:spcPts val="0"/>
              </a:spcAft>
              <a:buNone/>
            </a:pPr>
            <a:r>
              <a:rPr lang="en-US" altLang="ja-JP" sz="3600" b="1" dirty="0">
                <a:latin typeface="+mj-ea"/>
                <a:ea typeface="+mj-ea"/>
              </a:rPr>
              <a:t>5</a:t>
            </a:r>
            <a:r>
              <a:rPr lang="ja-JP" altLang="en-US" sz="3600" b="1">
                <a:latin typeface="+mj-ea"/>
                <a:ea typeface="+mj-ea"/>
              </a:rPr>
              <a:t>つの家族の形を持つ社員が</a:t>
            </a:r>
            <a:endParaRPr lang="en-US" altLang="ja-JP" sz="3600" b="1">
              <a:latin typeface="+mj-ea"/>
              <a:ea typeface="+mj-ea"/>
            </a:endParaRPr>
          </a:p>
          <a:p>
            <a:pPr marL="0" indent="0" fontAlgn="auto">
              <a:spcAft>
                <a:spcPts val="0"/>
              </a:spcAft>
              <a:buNone/>
            </a:pPr>
            <a:r>
              <a:rPr lang="ja-JP" altLang="en-US" sz="3600" b="1">
                <a:solidFill>
                  <a:schemeClr val="accent1"/>
                </a:solidFill>
                <a:latin typeface="+mj-ea"/>
                <a:ea typeface="+mj-ea"/>
              </a:rPr>
              <a:t>今の現場で</a:t>
            </a:r>
            <a:r>
              <a:rPr lang="ja-JP" altLang="en-US" sz="3600" b="1">
                <a:latin typeface="+mj-ea"/>
                <a:ea typeface="+mj-ea"/>
              </a:rPr>
              <a:t>働くとき</a:t>
            </a:r>
            <a:endParaRPr lang="en-US" altLang="ja-JP" sz="3600" b="1" dirty="0">
              <a:latin typeface="+mj-ea"/>
              <a:ea typeface="+mj-ea"/>
            </a:endParaRPr>
          </a:p>
          <a:p>
            <a:pPr marL="0" indent="0" fontAlgn="auto">
              <a:spcAft>
                <a:spcPts val="0"/>
              </a:spcAft>
              <a:buNone/>
            </a:pPr>
            <a:r>
              <a:rPr lang="ja-JP" altLang="en-US" sz="3600" b="1">
                <a:latin typeface="+mj-ea"/>
                <a:ea typeface="+mj-ea"/>
              </a:rPr>
              <a:t>どんな課題が出てくるか</a:t>
            </a:r>
            <a:endParaRPr lang="en-US" altLang="ja-JP" sz="3600" b="1">
              <a:latin typeface="+mj-ea"/>
              <a:ea typeface="+mj-ea"/>
            </a:endParaRPr>
          </a:p>
          <a:p>
            <a:pPr marL="0" indent="0" fontAlgn="auto">
              <a:spcAft>
                <a:spcPts val="0"/>
              </a:spcAft>
              <a:buNone/>
            </a:pPr>
            <a:r>
              <a:rPr lang="ja-JP" altLang="en-US" sz="3600" b="1">
                <a:latin typeface="+mj-ea"/>
                <a:ea typeface="+mj-ea"/>
              </a:rPr>
              <a:t>想像してみよう</a:t>
            </a:r>
            <a:endParaRPr lang="en-US" altLang="ja-JP" sz="3600" b="1" dirty="0">
              <a:latin typeface="+mj-ea"/>
              <a:ea typeface="+mj-ea"/>
            </a:endParaRPr>
          </a:p>
          <a:p>
            <a:pPr fontAlgn="auto">
              <a:spcAft>
                <a:spcPts val="0"/>
              </a:spcAft>
            </a:pPr>
            <a:endParaRPr lang="ja-JP" altLang="en-US" sz="3600" b="1">
              <a:latin typeface="+mj-ea"/>
              <a:ea typeface="+mj-ea"/>
            </a:endParaRPr>
          </a:p>
        </p:txBody>
      </p:sp>
    </p:spTree>
    <p:extLst>
      <p:ext uri="{BB962C8B-B14F-4D97-AF65-F5344CB8AC3E}">
        <p14:creationId xmlns:p14="http://schemas.microsoft.com/office/powerpoint/2010/main" val="3823353246"/>
      </p:ext>
    </p:extLst>
  </p:cSld>
  <p:clrMapOvr>
    <a:masterClrMapping/>
  </p:clrMapOvr>
</p:sld>
</file>

<file path=ppt/theme/theme1.xml><?xml version="1.0" encoding="utf-8"?>
<a:theme xmlns:a="http://schemas.openxmlformats.org/drawingml/2006/main" name="Title">
  <a:themeElements>
    <a:clrScheme name="ユーザー定義 2">
      <a:dk1>
        <a:srgbClr val="000000"/>
      </a:dk1>
      <a:lt1>
        <a:srgbClr val="FFFFFF"/>
      </a:lt1>
      <a:dk2>
        <a:srgbClr val="000E4E"/>
      </a:dk2>
      <a:lt2>
        <a:srgbClr val="EEEEEE"/>
      </a:lt2>
      <a:accent1>
        <a:srgbClr val="00B7F1"/>
      </a:accent1>
      <a:accent2>
        <a:srgbClr val="0063CC"/>
      </a:accent2>
      <a:accent3>
        <a:srgbClr val="006603"/>
      </a:accent3>
      <a:accent4>
        <a:srgbClr val="85CC33"/>
      </a:accent4>
      <a:accent5>
        <a:srgbClr val="FF6900"/>
      </a:accent5>
      <a:accent6>
        <a:srgbClr val="AD00CC"/>
      </a:accent6>
      <a:hlink>
        <a:srgbClr val="AD00CC"/>
      </a:hlink>
      <a:folHlink>
        <a:srgbClr val="999999"/>
      </a:folHlink>
    </a:clrScheme>
    <a:fontScheme name="CONNECT 2">
      <a:majorFont>
        <a:latin typeface="Calibri"/>
        <a:ea typeface="游ゴシック"/>
        <a:cs typeface=""/>
      </a:majorFont>
      <a:minorFont>
        <a:latin typeface="Calibri"/>
        <a:ea typeface="游ゴシック Medium"/>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C000"/>
        </a:solidFill>
        <a:ln>
          <a:noFill/>
        </a:ln>
      </a:spPr>
      <a:bodyPr tIns="90000" bIns="90000" rtlCol="0" anchor="t"/>
      <a:lstStyle>
        <a:defPPr algn="l">
          <a:spcAft>
            <a:spcPts val="600"/>
          </a:spcAft>
          <a:defRPr sz="2400" dirty="0">
            <a:solidFill>
              <a:schemeClr val="tx1"/>
            </a:solidFill>
            <a:latin typeface="+mn-ea"/>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1600" dirty="0">
            <a:solidFill>
              <a:schemeClr val="tx2"/>
            </a:solidFill>
            <a:latin typeface="+mn-ea"/>
            <a:ea typeface="+mn-ea"/>
          </a:defRPr>
        </a:defPPr>
      </a:lstStyle>
    </a:tx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037f4012-bb7e-4ab8-98ff-d6ffdb3b6080">
      <Terms xmlns="http://schemas.microsoft.com/office/infopath/2007/PartnerControls"/>
    </lcf76f155ced4ddcb4097134ff3c332f>
    <TaxCatchAll xmlns="27dda6d5-1069-4941-88bc-1dab9b7b0ffc"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74D5DFB84600164DB5027384B6B1D78C" ma:contentTypeVersion="18" ma:contentTypeDescription="新しいドキュメントを作成します。" ma:contentTypeScope="" ma:versionID="098b4894e755ea159097ca3b26522028">
  <xsd:schema xmlns:xsd="http://www.w3.org/2001/XMLSchema" xmlns:xs="http://www.w3.org/2001/XMLSchema" xmlns:p="http://schemas.microsoft.com/office/2006/metadata/properties" xmlns:ns2="037f4012-bb7e-4ab8-98ff-d6ffdb3b6080" xmlns:ns3="27dda6d5-1069-4941-88bc-1dab9b7b0ffc" targetNamespace="http://schemas.microsoft.com/office/2006/metadata/properties" ma:root="true" ma:fieldsID="f799702dcd14a117c4c1bcc751e6dc3e" ns2:_="" ns3:_="">
    <xsd:import namespace="037f4012-bb7e-4ab8-98ff-d6ffdb3b6080"/>
    <xsd:import namespace="27dda6d5-1069-4941-88bc-1dab9b7b0ff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37f4012-bb7e-4ab8-98ff-d6ffdb3b608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ce391acf-b2a8-4a1c-9c03-161b1cee9121"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7dda6d5-1069-4941-88bc-1dab9b7b0ffc" elementFormDefault="qualified">
    <xsd:import namespace="http://schemas.microsoft.com/office/2006/documentManagement/types"/>
    <xsd:import namespace="http://schemas.microsoft.com/office/infopath/2007/PartnerControls"/>
    <xsd:element name="SharedWithUsers" ma:index="18"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b4645314-3206-445f-94d4-f8b75ff27056}" ma:internalName="TaxCatchAll" ma:showField="CatchAllData" ma:web="27dda6d5-1069-4941-88bc-1dab9b7b0ff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5BEBB44-6952-40D8-A97B-E482929C03FD}">
  <ds:schemaRefs>
    <ds:schemaRef ds:uri="http://purl.org/dc/dcmitype/"/>
    <ds:schemaRef ds:uri="http://purl.org/dc/elements/1.1/"/>
    <ds:schemaRef ds:uri="037f4012-bb7e-4ab8-98ff-d6ffdb3b6080"/>
    <ds:schemaRef ds:uri="http://www.w3.org/XML/1998/namespace"/>
    <ds:schemaRef ds:uri="http://purl.org/dc/terms/"/>
    <ds:schemaRef ds:uri="http://schemas.microsoft.com/office/2006/documentManagement/types"/>
    <ds:schemaRef ds:uri="http://schemas.microsoft.com/office/infopath/2007/PartnerControls"/>
    <ds:schemaRef ds:uri="http://schemas.openxmlformats.org/package/2006/metadata/core-properties"/>
    <ds:schemaRef ds:uri="27dda6d5-1069-4941-88bc-1dab9b7b0ffc"/>
    <ds:schemaRef ds:uri="http://schemas.microsoft.com/office/2006/metadata/properties"/>
  </ds:schemaRefs>
</ds:datastoreItem>
</file>

<file path=customXml/itemProps2.xml><?xml version="1.0" encoding="utf-8"?>
<ds:datastoreItem xmlns:ds="http://schemas.openxmlformats.org/officeDocument/2006/customXml" ds:itemID="{BFED9A0C-D2C2-4DD1-80E2-0711156A2F31}">
  <ds:schemaRefs>
    <ds:schemaRef ds:uri="http://schemas.microsoft.com/sharepoint/v3/contenttype/forms"/>
  </ds:schemaRefs>
</ds:datastoreItem>
</file>

<file path=customXml/itemProps3.xml><?xml version="1.0" encoding="utf-8"?>
<ds:datastoreItem xmlns:ds="http://schemas.openxmlformats.org/officeDocument/2006/customXml" ds:itemID="{2C227D07-5A5E-4264-8CB0-D027FA35C4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37f4012-bb7e-4ab8-98ff-d6ffdb3b6080"/>
    <ds:schemaRef ds:uri="27dda6d5-1069-4941-88bc-1dab9b7b0ff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商品プレゼンフォーマット_最終</Template>
  <TotalTime>64673</TotalTime>
  <Words>2896</Words>
  <PresentationFormat>ワイド画面</PresentationFormat>
  <Paragraphs>423</Paragraphs>
  <Slides>27</Slides>
  <Notes>26</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27</vt:i4>
      </vt:variant>
    </vt:vector>
  </HeadingPairs>
  <TitlesOfParts>
    <vt:vector size="36" baseType="lpstr">
      <vt:lpstr>Hiragino Maru Gothic Pro W4</vt:lpstr>
      <vt:lpstr>Yu Gothic UI</vt:lpstr>
      <vt:lpstr>游ゴシック</vt:lpstr>
      <vt:lpstr>游ゴシック</vt:lpstr>
      <vt:lpstr>游ゴシック Medium</vt:lpstr>
      <vt:lpstr>游明朝</vt:lpstr>
      <vt:lpstr>Arial</vt:lpstr>
      <vt:lpstr>Calibri</vt:lpstr>
      <vt:lpstr>Title</vt:lpstr>
      <vt:lpstr>PowerPoint プレゼンテーション</vt:lpstr>
      <vt:lpstr>PowerPoint プレゼンテーション</vt:lpstr>
      <vt:lpstr>スケジュール (2時間30分)</vt:lpstr>
      <vt:lpstr>本日の前提</vt:lpstr>
      <vt:lpstr>PowerPoint プレゼンテーション</vt:lpstr>
      <vt:lpstr>自己紹介</vt:lpstr>
      <vt:lpstr>グループ分け</vt:lpstr>
      <vt:lpstr>PowerPoint プレゼンテーション</vt:lpstr>
      <vt:lpstr>PowerPoint プレゼンテーション</vt:lpstr>
      <vt:lpstr>今後増えていく、5つの家族の形</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各家族のペルソナ</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2023-02-08T12:05:18Z</cp:lastPrinted>
  <dcterms:created xsi:type="dcterms:W3CDTF">2022-08-18T00:22:36Z</dcterms:created>
  <dcterms:modified xsi:type="dcterms:W3CDTF">2024-06-20T02:58:52Z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0x010100E4B9E1FA795D0E47A0AE60AD47733B1C</vt:lpwstr>
  </property>
</Properties>
</file>